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264" r:id="rId13"/>
    <p:sldId id="334" r:id="rId14"/>
    <p:sldId id="266" r:id="rId15"/>
    <p:sldId id="265" r:id="rId16"/>
    <p:sldId id="333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6" d="100"/>
          <a:sy n="96" d="100"/>
        </p:scale>
        <p:origin x="145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E26E634-1349-46D4-9F04-5091EC71C862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7E44D9A5-4F9C-45AB-80AC-269353C7D6D8}">
      <dgm:prSet phldrT="[Text]" custT="1"/>
      <dgm:spPr/>
      <dgm:t>
        <a:bodyPr/>
        <a:lstStyle/>
        <a:p>
          <a:r>
            <a:rPr lang="de-DE" sz="1400" b="0" dirty="0" smtClean="0"/>
            <a:t>/</a:t>
          </a:r>
          <a:r>
            <a:rPr lang="de-DE" sz="1400" b="0" dirty="0" err="1" smtClean="0"/>
            <a:t>launches</a:t>
          </a:r>
          <a:r>
            <a:rPr lang="de-DE" sz="1400" b="0" dirty="0" smtClean="0"/>
            <a:t>/</a:t>
          </a:r>
          <a:r>
            <a:rPr lang="de-DE" sz="1400" b="0" dirty="0" err="1" smtClean="0"/>
            <a:t>past</a:t>
          </a:r>
          <a:endParaRPr lang="de-DE" sz="1400" dirty="0"/>
        </a:p>
      </dgm:t>
    </dgm:pt>
    <dgm:pt modelId="{1EACEF37-66BE-43BF-816C-FE8E910B459A}" type="parTrans" cxnId="{440CD6E9-BC4E-4432-AAC1-035C6D59E4CF}">
      <dgm:prSet/>
      <dgm:spPr/>
      <dgm:t>
        <a:bodyPr/>
        <a:lstStyle/>
        <a:p>
          <a:endParaRPr lang="de-DE"/>
        </a:p>
      </dgm:t>
    </dgm:pt>
    <dgm:pt modelId="{4B37300A-9BA6-4572-A4C0-D5A5C5D30883}" type="sibTrans" cxnId="{440CD6E9-BC4E-4432-AAC1-035C6D59E4CF}">
      <dgm:prSet/>
      <dgm:spPr/>
      <dgm:t>
        <a:bodyPr/>
        <a:lstStyle/>
        <a:p>
          <a:endParaRPr lang="de-DE"/>
        </a:p>
      </dgm:t>
    </dgm:pt>
    <dgm:pt modelId="{73A78E4F-414C-437D-BBB4-B9AEC074A72C}">
      <dgm:prSet phldrT="[Text]" custT="1"/>
      <dgm:spPr/>
      <dgm:t>
        <a:bodyPr/>
        <a:lstStyle/>
        <a:p>
          <a:r>
            <a:rPr lang="de-DE" sz="1400" b="0" dirty="0" err="1" smtClean="0"/>
            <a:t>rocket_id</a:t>
          </a:r>
          <a:r>
            <a:rPr lang="de-DE" sz="1400" b="0" dirty="0" smtClean="0"/>
            <a:t>, </a:t>
          </a:r>
          <a:r>
            <a:rPr lang="de-DE" sz="1400" b="0" dirty="0" err="1" smtClean="0"/>
            <a:t>payload_id</a:t>
          </a:r>
          <a:r>
            <a:rPr lang="de-DE" sz="1400" b="0" dirty="0" smtClean="0"/>
            <a:t>, </a:t>
          </a:r>
          <a:r>
            <a:rPr lang="de-DE" sz="1400" b="0" dirty="0" err="1" smtClean="0"/>
            <a:t>launchpad_id</a:t>
          </a:r>
          <a:r>
            <a:rPr lang="de-DE" sz="1400" b="0" dirty="0" smtClean="0"/>
            <a:t>, {</a:t>
          </a:r>
          <a:r>
            <a:rPr lang="de-DE" sz="1400" b="0" dirty="0" err="1" smtClean="0"/>
            <a:t>core_id</a:t>
          </a:r>
          <a:r>
            <a:rPr lang="de-DE" sz="1400" b="0" dirty="0" smtClean="0"/>
            <a:t>},</a:t>
          </a:r>
          <a:r>
            <a:rPr lang="de-DE" sz="1400" b="0" dirty="0" err="1" smtClean="0"/>
            <a:t>flight_number</a:t>
          </a:r>
          <a:r>
            <a:rPr lang="de-DE" sz="1400" b="0" dirty="0" smtClean="0"/>
            <a:t>, </a:t>
          </a:r>
          <a:r>
            <a:rPr lang="de-DE" sz="1400" b="0" dirty="0" err="1" smtClean="0"/>
            <a:t>date_utc</a:t>
          </a:r>
          <a:endParaRPr lang="de-DE" sz="1400" dirty="0"/>
        </a:p>
      </dgm:t>
    </dgm:pt>
    <dgm:pt modelId="{B40C2164-347B-4D8D-88F5-C449D8987984}" type="parTrans" cxnId="{572759FB-83F0-4206-8038-6A3DCF765751}">
      <dgm:prSet/>
      <dgm:spPr/>
      <dgm:t>
        <a:bodyPr/>
        <a:lstStyle/>
        <a:p>
          <a:endParaRPr lang="de-DE"/>
        </a:p>
      </dgm:t>
    </dgm:pt>
    <dgm:pt modelId="{6F94EC65-1335-4699-B8CA-E8217C320379}" type="sibTrans" cxnId="{572759FB-83F0-4206-8038-6A3DCF765751}">
      <dgm:prSet/>
      <dgm:spPr/>
      <dgm:t>
        <a:bodyPr/>
        <a:lstStyle/>
        <a:p>
          <a:endParaRPr lang="de-DE"/>
        </a:p>
      </dgm:t>
    </dgm:pt>
    <dgm:pt modelId="{66BC733B-183D-41D0-AC7B-2ED68936897A}">
      <dgm:prSet phldrT="[Text]" custT="1"/>
      <dgm:spPr/>
      <dgm:t>
        <a:bodyPr/>
        <a:lstStyle/>
        <a:p>
          <a:r>
            <a:rPr lang="de-DE" sz="1400" b="0" dirty="0" smtClean="0"/>
            <a:t>/</a:t>
          </a:r>
          <a:r>
            <a:rPr lang="de-DE" sz="1400" b="0" dirty="0" err="1" smtClean="0"/>
            <a:t>rockets</a:t>
          </a:r>
          <a:r>
            <a:rPr lang="de-DE" sz="1400" b="0" dirty="0" smtClean="0"/>
            <a:t>/&lt;</a:t>
          </a:r>
          <a:r>
            <a:rPr lang="de-DE" sz="1400" b="0" dirty="0" err="1" smtClean="0"/>
            <a:t>id</a:t>
          </a:r>
          <a:r>
            <a:rPr lang="de-DE" sz="1400" b="0" dirty="0" smtClean="0"/>
            <a:t>&gt;</a:t>
          </a:r>
          <a:endParaRPr lang="de-DE" sz="1400" dirty="0"/>
        </a:p>
      </dgm:t>
    </dgm:pt>
    <dgm:pt modelId="{D07596FB-AD2A-4F18-AA58-819FEDBFE82B}" type="parTrans" cxnId="{98079A70-69F0-4731-8E5B-6390D6BC8A55}">
      <dgm:prSet/>
      <dgm:spPr/>
      <dgm:t>
        <a:bodyPr/>
        <a:lstStyle/>
        <a:p>
          <a:endParaRPr lang="de-DE"/>
        </a:p>
      </dgm:t>
    </dgm:pt>
    <dgm:pt modelId="{6AC3B0D2-9CE3-455E-9E68-61AD5D288939}" type="sibTrans" cxnId="{98079A70-69F0-4731-8E5B-6390D6BC8A55}">
      <dgm:prSet/>
      <dgm:spPr/>
      <dgm:t>
        <a:bodyPr/>
        <a:lstStyle/>
        <a:p>
          <a:endParaRPr lang="de-DE"/>
        </a:p>
      </dgm:t>
    </dgm:pt>
    <dgm:pt modelId="{1B89DAEA-C995-4B3B-8978-D44D79C908AD}">
      <dgm:prSet phldrT="[Text]" custT="1"/>
      <dgm:spPr/>
      <dgm:t>
        <a:bodyPr/>
        <a:lstStyle/>
        <a:p>
          <a:r>
            <a:rPr lang="de-DE" sz="1400" b="0" dirty="0" err="1" smtClean="0"/>
            <a:t>BoosterVersion</a:t>
          </a:r>
          <a:endParaRPr lang="de-DE" sz="1400" dirty="0"/>
        </a:p>
      </dgm:t>
    </dgm:pt>
    <dgm:pt modelId="{A87576F9-78C1-413F-9B86-11D658D1B6D2}" type="parTrans" cxnId="{466EB80C-DC88-42AE-9FCA-6FDA41DD9184}">
      <dgm:prSet/>
      <dgm:spPr/>
      <dgm:t>
        <a:bodyPr/>
        <a:lstStyle/>
        <a:p>
          <a:endParaRPr lang="de-DE"/>
        </a:p>
      </dgm:t>
    </dgm:pt>
    <dgm:pt modelId="{7900C45C-4578-434E-BE78-C18913BE6C07}" type="sibTrans" cxnId="{466EB80C-DC88-42AE-9FCA-6FDA41DD9184}">
      <dgm:prSet/>
      <dgm:spPr/>
      <dgm:t>
        <a:bodyPr/>
        <a:lstStyle/>
        <a:p>
          <a:endParaRPr lang="de-DE"/>
        </a:p>
      </dgm:t>
    </dgm:pt>
    <dgm:pt modelId="{886058C9-3306-4360-973B-CDB9A2182FAF}">
      <dgm:prSet phldrT="[Text]" custT="1"/>
      <dgm:spPr/>
      <dgm:t>
        <a:bodyPr/>
        <a:lstStyle/>
        <a:p>
          <a:r>
            <a:rPr lang="de-DE" sz="1400" b="0" dirty="0" smtClean="0"/>
            <a:t>/</a:t>
          </a:r>
          <a:r>
            <a:rPr lang="de-DE" sz="1400" b="0" dirty="0" err="1" smtClean="0"/>
            <a:t>launchpads</a:t>
          </a:r>
          <a:r>
            <a:rPr lang="de-DE" sz="1400" b="0" dirty="0" smtClean="0"/>
            <a:t>/&lt;</a:t>
          </a:r>
          <a:r>
            <a:rPr lang="de-DE" sz="1400" b="0" dirty="0" err="1" smtClean="0"/>
            <a:t>id</a:t>
          </a:r>
          <a:r>
            <a:rPr lang="de-DE" sz="1400" b="0" dirty="0" smtClean="0"/>
            <a:t>&gt;</a:t>
          </a:r>
          <a:endParaRPr lang="de-DE" sz="1400" dirty="0"/>
        </a:p>
      </dgm:t>
    </dgm:pt>
    <dgm:pt modelId="{074DFDD1-0E1B-4F5A-B4FC-4F2B7ABC78D3}" type="parTrans" cxnId="{F5146975-2F8C-40F4-A776-1FB58F9DB7ED}">
      <dgm:prSet/>
      <dgm:spPr/>
      <dgm:t>
        <a:bodyPr/>
        <a:lstStyle/>
        <a:p>
          <a:endParaRPr lang="de-DE"/>
        </a:p>
      </dgm:t>
    </dgm:pt>
    <dgm:pt modelId="{392F4393-7917-4D83-AC3A-CD00CB3B22B0}" type="sibTrans" cxnId="{F5146975-2F8C-40F4-A776-1FB58F9DB7ED}">
      <dgm:prSet/>
      <dgm:spPr/>
      <dgm:t>
        <a:bodyPr/>
        <a:lstStyle/>
        <a:p>
          <a:endParaRPr lang="de-DE"/>
        </a:p>
      </dgm:t>
    </dgm:pt>
    <dgm:pt modelId="{1744CA97-46BE-4B98-B7DF-FBC30FC0BA0C}">
      <dgm:prSet phldrT="[Text]" custT="1"/>
      <dgm:spPr/>
      <dgm:t>
        <a:bodyPr/>
        <a:lstStyle/>
        <a:p>
          <a:r>
            <a:rPr lang="de-DE" sz="1400" b="0" dirty="0" err="1" smtClean="0"/>
            <a:t>Longitude</a:t>
          </a:r>
          <a:r>
            <a:rPr lang="de-DE" sz="1400" b="0" dirty="0" smtClean="0"/>
            <a:t>, </a:t>
          </a:r>
          <a:r>
            <a:rPr lang="de-DE" sz="1400" b="0" dirty="0" err="1" smtClean="0"/>
            <a:t>Latitude</a:t>
          </a:r>
          <a:r>
            <a:rPr lang="de-DE" sz="1400" b="0" dirty="0" smtClean="0"/>
            <a:t>, </a:t>
          </a:r>
          <a:r>
            <a:rPr lang="de-DE" sz="1400" b="0" dirty="0" err="1" smtClean="0"/>
            <a:t>LaunchSite</a:t>
          </a:r>
          <a:endParaRPr lang="de-DE" sz="1400" dirty="0"/>
        </a:p>
      </dgm:t>
    </dgm:pt>
    <dgm:pt modelId="{203C444C-D1CB-4740-B542-C6C293770D52}" type="parTrans" cxnId="{2F450772-CE44-4EB1-BC42-435B278C9391}">
      <dgm:prSet/>
      <dgm:spPr/>
      <dgm:t>
        <a:bodyPr/>
        <a:lstStyle/>
        <a:p>
          <a:endParaRPr lang="de-DE"/>
        </a:p>
      </dgm:t>
    </dgm:pt>
    <dgm:pt modelId="{8BD41A80-2F99-441B-ACE3-79487246A7B1}" type="sibTrans" cxnId="{2F450772-CE44-4EB1-BC42-435B278C9391}">
      <dgm:prSet/>
      <dgm:spPr/>
      <dgm:t>
        <a:bodyPr/>
        <a:lstStyle/>
        <a:p>
          <a:endParaRPr lang="de-DE"/>
        </a:p>
      </dgm:t>
    </dgm:pt>
    <dgm:pt modelId="{1E084585-CC18-4861-9FF8-88F9AAD6FC5F}">
      <dgm:prSet phldrT="[Text]" custT="1"/>
      <dgm:spPr/>
      <dgm:t>
        <a:bodyPr/>
        <a:lstStyle/>
        <a:p>
          <a:r>
            <a:rPr lang="de-DE" sz="1400" b="0" dirty="0" smtClean="0"/>
            <a:t>/</a:t>
          </a:r>
          <a:r>
            <a:rPr lang="de-DE" sz="1400" b="0" dirty="0" err="1" smtClean="0"/>
            <a:t>payloads</a:t>
          </a:r>
          <a:r>
            <a:rPr lang="de-DE" sz="1400" b="0" dirty="0" smtClean="0"/>
            <a:t>/&lt;</a:t>
          </a:r>
          <a:r>
            <a:rPr lang="de-DE" sz="1400" b="0" dirty="0" err="1" smtClean="0"/>
            <a:t>id</a:t>
          </a:r>
          <a:r>
            <a:rPr lang="de-DE" sz="1400" b="0" dirty="0" smtClean="0"/>
            <a:t>&gt;</a:t>
          </a:r>
          <a:endParaRPr lang="de-DE" sz="1400" dirty="0"/>
        </a:p>
      </dgm:t>
    </dgm:pt>
    <dgm:pt modelId="{9D1B7ADD-9B77-4761-B386-CCE42C19CE57}" type="parTrans" cxnId="{68375DE5-D22B-4E5A-BDC4-4FA133843CFD}">
      <dgm:prSet/>
      <dgm:spPr/>
      <dgm:t>
        <a:bodyPr/>
        <a:lstStyle/>
        <a:p>
          <a:endParaRPr lang="de-DE"/>
        </a:p>
      </dgm:t>
    </dgm:pt>
    <dgm:pt modelId="{729DF0F7-66CD-4FEA-9D51-F912699F35B0}" type="sibTrans" cxnId="{68375DE5-D22B-4E5A-BDC4-4FA133843CFD}">
      <dgm:prSet/>
      <dgm:spPr/>
      <dgm:t>
        <a:bodyPr/>
        <a:lstStyle/>
        <a:p>
          <a:endParaRPr lang="de-DE"/>
        </a:p>
      </dgm:t>
    </dgm:pt>
    <dgm:pt modelId="{D2ADA81D-E248-4BB6-965A-07C09DE4360B}">
      <dgm:prSet phldrT="[Text]" custT="1"/>
      <dgm:spPr/>
      <dgm:t>
        <a:bodyPr/>
        <a:lstStyle/>
        <a:p>
          <a:r>
            <a:rPr lang="de-DE" sz="1400" b="0" dirty="0" smtClean="0"/>
            <a:t>/</a:t>
          </a:r>
          <a:r>
            <a:rPr lang="de-DE" sz="1400" b="0" dirty="0" err="1" smtClean="0"/>
            <a:t>cores</a:t>
          </a:r>
          <a:r>
            <a:rPr lang="de-DE" sz="1400" b="0" dirty="0" smtClean="0"/>
            <a:t>/&lt;</a:t>
          </a:r>
          <a:r>
            <a:rPr lang="de-DE" sz="1400" b="0" dirty="0" err="1" smtClean="0"/>
            <a:t>id</a:t>
          </a:r>
          <a:r>
            <a:rPr lang="de-DE" sz="1400" b="0" dirty="0" smtClean="0"/>
            <a:t>&gt;</a:t>
          </a:r>
          <a:endParaRPr lang="de-DE" sz="1400" dirty="0"/>
        </a:p>
      </dgm:t>
    </dgm:pt>
    <dgm:pt modelId="{4B691E8D-8A3E-4525-9D6D-6BB71DD340F1}" type="parTrans" cxnId="{A6F994F9-B894-46EB-9311-B3534FC49C7E}">
      <dgm:prSet/>
      <dgm:spPr/>
      <dgm:t>
        <a:bodyPr/>
        <a:lstStyle/>
        <a:p>
          <a:endParaRPr lang="de-DE"/>
        </a:p>
      </dgm:t>
    </dgm:pt>
    <dgm:pt modelId="{6647E733-44BC-4331-9985-0406B0228C36}" type="sibTrans" cxnId="{A6F994F9-B894-46EB-9311-B3534FC49C7E}">
      <dgm:prSet/>
      <dgm:spPr/>
      <dgm:t>
        <a:bodyPr/>
        <a:lstStyle/>
        <a:p>
          <a:endParaRPr lang="de-DE"/>
        </a:p>
      </dgm:t>
    </dgm:pt>
    <dgm:pt modelId="{E5DB0CC7-BBB5-4208-AEAC-05456466D4FF}">
      <dgm:prSet phldrT="[Text]" custT="1"/>
      <dgm:spPr/>
      <dgm:t>
        <a:bodyPr/>
        <a:lstStyle/>
        <a:p>
          <a:r>
            <a:rPr lang="de-DE" sz="1400" b="0" dirty="0" err="1" smtClean="0"/>
            <a:t>PayloadMass</a:t>
          </a:r>
          <a:r>
            <a:rPr lang="de-DE" sz="1400" b="0" dirty="0" smtClean="0"/>
            <a:t>, Orbit</a:t>
          </a:r>
          <a:endParaRPr lang="de-DE" sz="1400" dirty="0"/>
        </a:p>
      </dgm:t>
    </dgm:pt>
    <dgm:pt modelId="{D996C97B-04FE-48BD-9136-86B427C3E5E4}" type="parTrans" cxnId="{B023695F-9BAE-445A-B43B-22BBCB2417B7}">
      <dgm:prSet/>
      <dgm:spPr/>
      <dgm:t>
        <a:bodyPr/>
        <a:lstStyle/>
        <a:p>
          <a:endParaRPr lang="de-DE"/>
        </a:p>
      </dgm:t>
    </dgm:pt>
    <dgm:pt modelId="{098FC224-BFF2-4193-850D-3DB15349F3B7}" type="sibTrans" cxnId="{B023695F-9BAE-445A-B43B-22BBCB2417B7}">
      <dgm:prSet/>
      <dgm:spPr/>
      <dgm:t>
        <a:bodyPr/>
        <a:lstStyle/>
        <a:p>
          <a:endParaRPr lang="de-DE"/>
        </a:p>
      </dgm:t>
    </dgm:pt>
    <dgm:pt modelId="{4457A0A0-82CF-4788-9B38-0CD059CC20D8}">
      <dgm:prSet phldrT="[Text]" custT="1"/>
      <dgm:spPr/>
      <dgm:t>
        <a:bodyPr/>
        <a:lstStyle/>
        <a:p>
          <a:r>
            <a:rPr lang="de-DE" sz="1400" b="0" dirty="0" smtClean="0"/>
            <a:t>Block, </a:t>
          </a:r>
          <a:r>
            <a:rPr lang="de-DE" sz="1400" b="0" dirty="0" err="1" smtClean="0"/>
            <a:t>ReusedCount</a:t>
          </a:r>
          <a:r>
            <a:rPr lang="de-DE" sz="1400" b="0" dirty="0" smtClean="0"/>
            <a:t>, Serial, Outcome, </a:t>
          </a:r>
          <a:r>
            <a:rPr lang="de-DE" sz="1400" b="0" dirty="0" err="1" smtClean="0"/>
            <a:t>Flights</a:t>
          </a:r>
          <a:r>
            <a:rPr lang="de-DE" sz="1400" b="0" dirty="0" smtClean="0"/>
            <a:t>, </a:t>
          </a:r>
          <a:r>
            <a:rPr lang="de-DE" sz="1400" b="0" dirty="0" err="1" smtClean="0"/>
            <a:t>GridFins</a:t>
          </a:r>
          <a:r>
            <a:rPr lang="de-DE" sz="1400" b="0" dirty="0" smtClean="0"/>
            <a:t>, </a:t>
          </a:r>
          <a:r>
            <a:rPr lang="de-DE" sz="1400" b="0" dirty="0" err="1" smtClean="0"/>
            <a:t>Reused</a:t>
          </a:r>
          <a:r>
            <a:rPr lang="de-DE" sz="1400" b="0" dirty="0" smtClean="0"/>
            <a:t>, </a:t>
          </a:r>
          <a:r>
            <a:rPr lang="de-DE" sz="1400" b="0" dirty="0" err="1" smtClean="0"/>
            <a:t>Legs</a:t>
          </a:r>
          <a:r>
            <a:rPr lang="de-DE" sz="1400" b="0" dirty="0" smtClean="0"/>
            <a:t>, </a:t>
          </a:r>
          <a:r>
            <a:rPr lang="de-DE" sz="1400" b="0" dirty="0" err="1" smtClean="0"/>
            <a:t>LandingPad</a:t>
          </a:r>
          <a:endParaRPr lang="de-DE" sz="1400" dirty="0"/>
        </a:p>
      </dgm:t>
    </dgm:pt>
    <dgm:pt modelId="{FC3B12A9-93AA-439C-8A3F-22F46B256556}" type="parTrans" cxnId="{C6043556-8A49-4F5C-B55E-773AFECA51F2}">
      <dgm:prSet/>
      <dgm:spPr/>
      <dgm:t>
        <a:bodyPr/>
        <a:lstStyle/>
        <a:p>
          <a:endParaRPr lang="de-DE"/>
        </a:p>
      </dgm:t>
    </dgm:pt>
    <dgm:pt modelId="{E2D5682F-EA0D-4B2B-9EA8-F9F629C177E7}" type="sibTrans" cxnId="{C6043556-8A49-4F5C-B55E-773AFECA51F2}">
      <dgm:prSet/>
      <dgm:spPr/>
      <dgm:t>
        <a:bodyPr/>
        <a:lstStyle/>
        <a:p>
          <a:endParaRPr lang="de-DE"/>
        </a:p>
      </dgm:t>
    </dgm:pt>
    <dgm:pt modelId="{89EAADA1-359E-4948-B902-633E3369CC66}" type="pres">
      <dgm:prSet presAssocID="{8E26E634-1349-46D4-9F04-5091EC71C862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de-DE"/>
        </a:p>
      </dgm:t>
    </dgm:pt>
    <dgm:pt modelId="{46CE52BA-50D6-4780-A909-ED2219DCA141}" type="pres">
      <dgm:prSet presAssocID="{7E44D9A5-4F9C-45AB-80AC-269353C7D6D8}" presName="horFlow" presStyleCnt="0"/>
      <dgm:spPr/>
    </dgm:pt>
    <dgm:pt modelId="{25200BC9-200B-4FCD-858F-56FF610FF390}" type="pres">
      <dgm:prSet presAssocID="{7E44D9A5-4F9C-45AB-80AC-269353C7D6D8}" presName="bigChev" presStyleLbl="node1" presStyleIdx="0" presStyleCnt="5"/>
      <dgm:spPr/>
      <dgm:t>
        <a:bodyPr/>
        <a:lstStyle/>
        <a:p>
          <a:endParaRPr lang="de-DE"/>
        </a:p>
      </dgm:t>
    </dgm:pt>
    <dgm:pt modelId="{DFD940D8-9048-49F2-90D4-6D5FA4852B67}" type="pres">
      <dgm:prSet presAssocID="{B40C2164-347B-4D8D-88F5-C449D8987984}" presName="parTrans" presStyleCnt="0"/>
      <dgm:spPr/>
    </dgm:pt>
    <dgm:pt modelId="{07841671-175E-42D7-B61C-C122DFD6A7F8}" type="pres">
      <dgm:prSet presAssocID="{73A78E4F-414C-437D-BBB4-B9AEC074A72C}" presName="node" presStyleLbl="alignAccFollowNode1" presStyleIdx="0" presStyleCnt="5" custScaleX="18242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F2B8ABD-6EBC-422D-A158-50831DB67901}" type="pres">
      <dgm:prSet presAssocID="{7E44D9A5-4F9C-45AB-80AC-269353C7D6D8}" presName="vSp" presStyleCnt="0"/>
      <dgm:spPr/>
    </dgm:pt>
    <dgm:pt modelId="{00FA4995-8C03-4FE4-AC0E-B669CE131714}" type="pres">
      <dgm:prSet presAssocID="{66BC733B-183D-41D0-AC7B-2ED68936897A}" presName="horFlow" presStyleCnt="0"/>
      <dgm:spPr/>
    </dgm:pt>
    <dgm:pt modelId="{08CB0CC1-83FD-41E8-B36B-FC4A8D49A89D}" type="pres">
      <dgm:prSet presAssocID="{66BC733B-183D-41D0-AC7B-2ED68936897A}" presName="bigChev" presStyleLbl="node1" presStyleIdx="1" presStyleCnt="5"/>
      <dgm:spPr/>
      <dgm:t>
        <a:bodyPr/>
        <a:lstStyle/>
        <a:p>
          <a:endParaRPr lang="de-DE"/>
        </a:p>
      </dgm:t>
    </dgm:pt>
    <dgm:pt modelId="{5105333E-2AA0-45C1-92A0-ABB8D35DB003}" type="pres">
      <dgm:prSet presAssocID="{A87576F9-78C1-413F-9B86-11D658D1B6D2}" presName="parTrans" presStyleCnt="0"/>
      <dgm:spPr/>
    </dgm:pt>
    <dgm:pt modelId="{6C5C8823-DFFC-4297-AE95-98D437374347}" type="pres">
      <dgm:prSet presAssocID="{1B89DAEA-C995-4B3B-8978-D44D79C908AD}" presName="node" presStyleLbl="alignAccFollowNode1" presStyleIdx="1" presStyleCnt="5" custScaleX="18242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890C778-A2C8-4A2A-BF68-EC1DF47CAA87}" type="pres">
      <dgm:prSet presAssocID="{66BC733B-183D-41D0-AC7B-2ED68936897A}" presName="vSp" presStyleCnt="0"/>
      <dgm:spPr/>
    </dgm:pt>
    <dgm:pt modelId="{5D0B6F09-8723-4684-A047-E0AA3801244F}" type="pres">
      <dgm:prSet presAssocID="{886058C9-3306-4360-973B-CDB9A2182FAF}" presName="horFlow" presStyleCnt="0"/>
      <dgm:spPr/>
    </dgm:pt>
    <dgm:pt modelId="{011B741D-7922-4264-982D-6D12085AF290}" type="pres">
      <dgm:prSet presAssocID="{886058C9-3306-4360-973B-CDB9A2182FAF}" presName="bigChev" presStyleLbl="node1" presStyleIdx="2" presStyleCnt="5"/>
      <dgm:spPr/>
      <dgm:t>
        <a:bodyPr/>
        <a:lstStyle/>
        <a:p>
          <a:endParaRPr lang="de-DE"/>
        </a:p>
      </dgm:t>
    </dgm:pt>
    <dgm:pt modelId="{CFB148E2-E541-490F-83F2-08CEF08A6073}" type="pres">
      <dgm:prSet presAssocID="{203C444C-D1CB-4740-B542-C6C293770D52}" presName="parTrans" presStyleCnt="0"/>
      <dgm:spPr/>
    </dgm:pt>
    <dgm:pt modelId="{0100EDAB-48F6-46D1-81DA-4F2E449ACC47}" type="pres">
      <dgm:prSet presAssocID="{1744CA97-46BE-4B98-B7DF-FBC30FC0BA0C}" presName="node" presStyleLbl="alignAccFollowNode1" presStyleIdx="2" presStyleCnt="5" custScaleX="18242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52073D8-264D-429C-8118-0D7A8491FDF5}" type="pres">
      <dgm:prSet presAssocID="{886058C9-3306-4360-973B-CDB9A2182FAF}" presName="vSp" presStyleCnt="0"/>
      <dgm:spPr/>
    </dgm:pt>
    <dgm:pt modelId="{1A5B6068-AE5B-41F7-B93E-3C26F2CC250E}" type="pres">
      <dgm:prSet presAssocID="{1E084585-CC18-4861-9FF8-88F9AAD6FC5F}" presName="horFlow" presStyleCnt="0"/>
      <dgm:spPr/>
    </dgm:pt>
    <dgm:pt modelId="{C5DFB98E-AB16-427A-B502-5768AC045743}" type="pres">
      <dgm:prSet presAssocID="{1E084585-CC18-4861-9FF8-88F9AAD6FC5F}" presName="bigChev" presStyleLbl="node1" presStyleIdx="3" presStyleCnt="5"/>
      <dgm:spPr/>
      <dgm:t>
        <a:bodyPr/>
        <a:lstStyle/>
        <a:p>
          <a:endParaRPr lang="de-DE"/>
        </a:p>
      </dgm:t>
    </dgm:pt>
    <dgm:pt modelId="{259AD4CE-DF2B-461D-9D23-C2E49D62CF45}" type="pres">
      <dgm:prSet presAssocID="{D996C97B-04FE-48BD-9136-86B427C3E5E4}" presName="parTrans" presStyleCnt="0"/>
      <dgm:spPr/>
    </dgm:pt>
    <dgm:pt modelId="{21C1EE1D-5BAB-4A5F-A15B-5A9BF4B03893}" type="pres">
      <dgm:prSet presAssocID="{E5DB0CC7-BBB5-4208-AEAC-05456466D4FF}" presName="node" presStyleLbl="alignAccFollowNode1" presStyleIdx="3" presStyleCnt="5" custScaleX="18242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E76F5F5-E092-48A2-A2AC-99B5CE0006CA}" type="pres">
      <dgm:prSet presAssocID="{1E084585-CC18-4861-9FF8-88F9AAD6FC5F}" presName="vSp" presStyleCnt="0"/>
      <dgm:spPr/>
    </dgm:pt>
    <dgm:pt modelId="{31909515-3342-4E1A-A3A5-53C805A5CB79}" type="pres">
      <dgm:prSet presAssocID="{D2ADA81D-E248-4BB6-965A-07C09DE4360B}" presName="horFlow" presStyleCnt="0"/>
      <dgm:spPr/>
    </dgm:pt>
    <dgm:pt modelId="{7DE24AAE-E980-4CE9-A754-88C5BCD07D56}" type="pres">
      <dgm:prSet presAssocID="{D2ADA81D-E248-4BB6-965A-07C09DE4360B}" presName="bigChev" presStyleLbl="node1" presStyleIdx="4" presStyleCnt="5"/>
      <dgm:spPr/>
      <dgm:t>
        <a:bodyPr/>
        <a:lstStyle/>
        <a:p>
          <a:endParaRPr lang="de-DE"/>
        </a:p>
      </dgm:t>
    </dgm:pt>
    <dgm:pt modelId="{FE8620B9-AE11-4BBC-B979-D179D03D5BFF}" type="pres">
      <dgm:prSet presAssocID="{FC3B12A9-93AA-439C-8A3F-22F46B256556}" presName="parTrans" presStyleCnt="0"/>
      <dgm:spPr/>
    </dgm:pt>
    <dgm:pt modelId="{C609C9AF-0FA0-458D-A3B2-E4B32C3FC553}" type="pres">
      <dgm:prSet presAssocID="{4457A0A0-82CF-4788-9B38-0CD059CC20D8}" presName="node" presStyleLbl="alignAccFollowNode1" presStyleIdx="4" presStyleCnt="5" custScaleX="18242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F450772-CE44-4EB1-BC42-435B278C9391}" srcId="{886058C9-3306-4360-973B-CDB9A2182FAF}" destId="{1744CA97-46BE-4B98-B7DF-FBC30FC0BA0C}" srcOrd="0" destOrd="0" parTransId="{203C444C-D1CB-4740-B542-C6C293770D52}" sibTransId="{8BD41A80-2F99-441B-ACE3-79487246A7B1}"/>
    <dgm:cxn modelId="{572759FB-83F0-4206-8038-6A3DCF765751}" srcId="{7E44D9A5-4F9C-45AB-80AC-269353C7D6D8}" destId="{73A78E4F-414C-437D-BBB4-B9AEC074A72C}" srcOrd="0" destOrd="0" parTransId="{B40C2164-347B-4D8D-88F5-C449D8987984}" sibTransId="{6F94EC65-1335-4699-B8CA-E8217C320379}"/>
    <dgm:cxn modelId="{B023695F-9BAE-445A-B43B-22BBCB2417B7}" srcId="{1E084585-CC18-4861-9FF8-88F9AAD6FC5F}" destId="{E5DB0CC7-BBB5-4208-AEAC-05456466D4FF}" srcOrd="0" destOrd="0" parTransId="{D996C97B-04FE-48BD-9136-86B427C3E5E4}" sibTransId="{098FC224-BFF2-4193-850D-3DB15349F3B7}"/>
    <dgm:cxn modelId="{44FE94A3-DBA8-4EB9-B418-9D2740374482}" type="presOf" srcId="{66BC733B-183D-41D0-AC7B-2ED68936897A}" destId="{08CB0CC1-83FD-41E8-B36B-FC4A8D49A89D}" srcOrd="0" destOrd="0" presId="urn:microsoft.com/office/officeart/2005/8/layout/lProcess3"/>
    <dgm:cxn modelId="{C6043556-8A49-4F5C-B55E-773AFECA51F2}" srcId="{D2ADA81D-E248-4BB6-965A-07C09DE4360B}" destId="{4457A0A0-82CF-4788-9B38-0CD059CC20D8}" srcOrd="0" destOrd="0" parTransId="{FC3B12A9-93AA-439C-8A3F-22F46B256556}" sibTransId="{E2D5682F-EA0D-4B2B-9EA8-F9F629C177E7}"/>
    <dgm:cxn modelId="{F5146975-2F8C-40F4-A776-1FB58F9DB7ED}" srcId="{8E26E634-1349-46D4-9F04-5091EC71C862}" destId="{886058C9-3306-4360-973B-CDB9A2182FAF}" srcOrd="2" destOrd="0" parTransId="{074DFDD1-0E1B-4F5A-B4FC-4F2B7ABC78D3}" sibTransId="{392F4393-7917-4D83-AC3A-CD00CB3B22B0}"/>
    <dgm:cxn modelId="{A6F994F9-B894-46EB-9311-B3534FC49C7E}" srcId="{8E26E634-1349-46D4-9F04-5091EC71C862}" destId="{D2ADA81D-E248-4BB6-965A-07C09DE4360B}" srcOrd="4" destOrd="0" parTransId="{4B691E8D-8A3E-4525-9D6D-6BB71DD340F1}" sibTransId="{6647E733-44BC-4331-9985-0406B0228C36}"/>
    <dgm:cxn modelId="{98079A70-69F0-4731-8E5B-6390D6BC8A55}" srcId="{8E26E634-1349-46D4-9F04-5091EC71C862}" destId="{66BC733B-183D-41D0-AC7B-2ED68936897A}" srcOrd="1" destOrd="0" parTransId="{D07596FB-AD2A-4F18-AA58-819FEDBFE82B}" sibTransId="{6AC3B0D2-9CE3-455E-9E68-61AD5D288939}"/>
    <dgm:cxn modelId="{A2F9F437-BB1A-4773-96E7-99EBD32233F4}" type="presOf" srcId="{1744CA97-46BE-4B98-B7DF-FBC30FC0BA0C}" destId="{0100EDAB-48F6-46D1-81DA-4F2E449ACC47}" srcOrd="0" destOrd="0" presId="urn:microsoft.com/office/officeart/2005/8/layout/lProcess3"/>
    <dgm:cxn modelId="{7F4E2470-BA34-41BE-BB2B-F24F4901077A}" type="presOf" srcId="{E5DB0CC7-BBB5-4208-AEAC-05456466D4FF}" destId="{21C1EE1D-5BAB-4A5F-A15B-5A9BF4B03893}" srcOrd="0" destOrd="0" presId="urn:microsoft.com/office/officeart/2005/8/layout/lProcess3"/>
    <dgm:cxn modelId="{466EB80C-DC88-42AE-9FCA-6FDA41DD9184}" srcId="{66BC733B-183D-41D0-AC7B-2ED68936897A}" destId="{1B89DAEA-C995-4B3B-8978-D44D79C908AD}" srcOrd="0" destOrd="0" parTransId="{A87576F9-78C1-413F-9B86-11D658D1B6D2}" sibTransId="{7900C45C-4578-434E-BE78-C18913BE6C07}"/>
    <dgm:cxn modelId="{ECE14CE0-8826-4E3B-AA0A-AFD03A2258EB}" type="presOf" srcId="{8E26E634-1349-46D4-9F04-5091EC71C862}" destId="{89EAADA1-359E-4948-B902-633E3369CC66}" srcOrd="0" destOrd="0" presId="urn:microsoft.com/office/officeart/2005/8/layout/lProcess3"/>
    <dgm:cxn modelId="{94C3A184-14E5-4972-AD25-6DAE8BC4757A}" type="presOf" srcId="{886058C9-3306-4360-973B-CDB9A2182FAF}" destId="{011B741D-7922-4264-982D-6D12085AF290}" srcOrd="0" destOrd="0" presId="urn:microsoft.com/office/officeart/2005/8/layout/lProcess3"/>
    <dgm:cxn modelId="{C63DDF50-0829-4ACE-82DC-16FEA1A948FD}" type="presOf" srcId="{4457A0A0-82CF-4788-9B38-0CD059CC20D8}" destId="{C609C9AF-0FA0-458D-A3B2-E4B32C3FC553}" srcOrd="0" destOrd="0" presId="urn:microsoft.com/office/officeart/2005/8/layout/lProcess3"/>
    <dgm:cxn modelId="{BA81137C-667A-4993-B0D2-75FE08C0B4CA}" type="presOf" srcId="{73A78E4F-414C-437D-BBB4-B9AEC074A72C}" destId="{07841671-175E-42D7-B61C-C122DFD6A7F8}" srcOrd="0" destOrd="0" presId="urn:microsoft.com/office/officeart/2005/8/layout/lProcess3"/>
    <dgm:cxn modelId="{839B3E6F-4672-4047-8910-54DCE079F824}" type="presOf" srcId="{7E44D9A5-4F9C-45AB-80AC-269353C7D6D8}" destId="{25200BC9-200B-4FCD-858F-56FF610FF390}" srcOrd="0" destOrd="0" presId="urn:microsoft.com/office/officeart/2005/8/layout/lProcess3"/>
    <dgm:cxn modelId="{9C7FE367-F164-4DEC-BFE5-A01B3B3E4A2C}" type="presOf" srcId="{1B89DAEA-C995-4B3B-8978-D44D79C908AD}" destId="{6C5C8823-DFFC-4297-AE95-98D437374347}" srcOrd="0" destOrd="0" presId="urn:microsoft.com/office/officeart/2005/8/layout/lProcess3"/>
    <dgm:cxn modelId="{0BD4C1D0-B6FF-47A5-9FE6-B3C299E77695}" type="presOf" srcId="{1E084585-CC18-4861-9FF8-88F9AAD6FC5F}" destId="{C5DFB98E-AB16-427A-B502-5768AC045743}" srcOrd="0" destOrd="0" presId="urn:microsoft.com/office/officeart/2005/8/layout/lProcess3"/>
    <dgm:cxn modelId="{4910F8E8-DC27-4098-9A53-3CDE75FF7E90}" type="presOf" srcId="{D2ADA81D-E248-4BB6-965A-07C09DE4360B}" destId="{7DE24AAE-E980-4CE9-A754-88C5BCD07D56}" srcOrd="0" destOrd="0" presId="urn:microsoft.com/office/officeart/2005/8/layout/lProcess3"/>
    <dgm:cxn modelId="{68375DE5-D22B-4E5A-BDC4-4FA133843CFD}" srcId="{8E26E634-1349-46D4-9F04-5091EC71C862}" destId="{1E084585-CC18-4861-9FF8-88F9AAD6FC5F}" srcOrd="3" destOrd="0" parTransId="{9D1B7ADD-9B77-4761-B386-CCE42C19CE57}" sibTransId="{729DF0F7-66CD-4FEA-9D51-F912699F35B0}"/>
    <dgm:cxn modelId="{440CD6E9-BC4E-4432-AAC1-035C6D59E4CF}" srcId="{8E26E634-1349-46D4-9F04-5091EC71C862}" destId="{7E44D9A5-4F9C-45AB-80AC-269353C7D6D8}" srcOrd="0" destOrd="0" parTransId="{1EACEF37-66BE-43BF-816C-FE8E910B459A}" sibTransId="{4B37300A-9BA6-4572-A4C0-D5A5C5D30883}"/>
    <dgm:cxn modelId="{25DC1946-5C1F-469F-A49E-77F4A65C1987}" type="presParOf" srcId="{89EAADA1-359E-4948-B902-633E3369CC66}" destId="{46CE52BA-50D6-4780-A909-ED2219DCA141}" srcOrd="0" destOrd="0" presId="urn:microsoft.com/office/officeart/2005/8/layout/lProcess3"/>
    <dgm:cxn modelId="{8A678AB3-0089-4FA1-BE6E-7869CCC36D35}" type="presParOf" srcId="{46CE52BA-50D6-4780-A909-ED2219DCA141}" destId="{25200BC9-200B-4FCD-858F-56FF610FF390}" srcOrd="0" destOrd="0" presId="urn:microsoft.com/office/officeart/2005/8/layout/lProcess3"/>
    <dgm:cxn modelId="{556487A1-9C64-4F53-B340-19A64832CCE7}" type="presParOf" srcId="{46CE52BA-50D6-4780-A909-ED2219DCA141}" destId="{DFD940D8-9048-49F2-90D4-6D5FA4852B67}" srcOrd="1" destOrd="0" presId="urn:microsoft.com/office/officeart/2005/8/layout/lProcess3"/>
    <dgm:cxn modelId="{9E221921-790B-4B94-A352-23020F6000BF}" type="presParOf" srcId="{46CE52BA-50D6-4780-A909-ED2219DCA141}" destId="{07841671-175E-42D7-B61C-C122DFD6A7F8}" srcOrd="2" destOrd="0" presId="urn:microsoft.com/office/officeart/2005/8/layout/lProcess3"/>
    <dgm:cxn modelId="{162DF702-229B-46DF-B317-11AD6C7E5B11}" type="presParOf" srcId="{89EAADA1-359E-4948-B902-633E3369CC66}" destId="{6F2B8ABD-6EBC-422D-A158-50831DB67901}" srcOrd="1" destOrd="0" presId="urn:microsoft.com/office/officeart/2005/8/layout/lProcess3"/>
    <dgm:cxn modelId="{A291A3A0-9B05-4CC7-9D7F-8F7651C0C5C6}" type="presParOf" srcId="{89EAADA1-359E-4948-B902-633E3369CC66}" destId="{00FA4995-8C03-4FE4-AC0E-B669CE131714}" srcOrd="2" destOrd="0" presId="urn:microsoft.com/office/officeart/2005/8/layout/lProcess3"/>
    <dgm:cxn modelId="{48EF5DEB-357D-4AC4-9454-25CCA3BE9D9E}" type="presParOf" srcId="{00FA4995-8C03-4FE4-AC0E-B669CE131714}" destId="{08CB0CC1-83FD-41E8-B36B-FC4A8D49A89D}" srcOrd="0" destOrd="0" presId="urn:microsoft.com/office/officeart/2005/8/layout/lProcess3"/>
    <dgm:cxn modelId="{2FCAFD56-99C3-434D-B731-5795AD86CBB8}" type="presParOf" srcId="{00FA4995-8C03-4FE4-AC0E-B669CE131714}" destId="{5105333E-2AA0-45C1-92A0-ABB8D35DB003}" srcOrd="1" destOrd="0" presId="urn:microsoft.com/office/officeart/2005/8/layout/lProcess3"/>
    <dgm:cxn modelId="{DE1FE1A3-C386-4A25-A48A-79447DD32A80}" type="presParOf" srcId="{00FA4995-8C03-4FE4-AC0E-B669CE131714}" destId="{6C5C8823-DFFC-4297-AE95-98D437374347}" srcOrd="2" destOrd="0" presId="urn:microsoft.com/office/officeart/2005/8/layout/lProcess3"/>
    <dgm:cxn modelId="{FCF16A62-EF79-4AA3-8CD4-FB7F716630F3}" type="presParOf" srcId="{89EAADA1-359E-4948-B902-633E3369CC66}" destId="{B890C778-A2C8-4A2A-BF68-EC1DF47CAA87}" srcOrd="3" destOrd="0" presId="urn:microsoft.com/office/officeart/2005/8/layout/lProcess3"/>
    <dgm:cxn modelId="{95264CE6-09B8-4534-9F18-6CCD5D983AF6}" type="presParOf" srcId="{89EAADA1-359E-4948-B902-633E3369CC66}" destId="{5D0B6F09-8723-4684-A047-E0AA3801244F}" srcOrd="4" destOrd="0" presId="urn:microsoft.com/office/officeart/2005/8/layout/lProcess3"/>
    <dgm:cxn modelId="{03B6800E-DFE2-49D6-926E-CAB7CA3D51B2}" type="presParOf" srcId="{5D0B6F09-8723-4684-A047-E0AA3801244F}" destId="{011B741D-7922-4264-982D-6D12085AF290}" srcOrd="0" destOrd="0" presId="urn:microsoft.com/office/officeart/2005/8/layout/lProcess3"/>
    <dgm:cxn modelId="{D03E9A98-6ECA-4236-AB3D-D1824BCAC657}" type="presParOf" srcId="{5D0B6F09-8723-4684-A047-E0AA3801244F}" destId="{CFB148E2-E541-490F-83F2-08CEF08A6073}" srcOrd="1" destOrd="0" presId="urn:microsoft.com/office/officeart/2005/8/layout/lProcess3"/>
    <dgm:cxn modelId="{11EBBED7-2735-4CFC-87AE-5463F108DF50}" type="presParOf" srcId="{5D0B6F09-8723-4684-A047-E0AA3801244F}" destId="{0100EDAB-48F6-46D1-81DA-4F2E449ACC47}" srcOrd="2" destOrd="0" presId="urn:microsoft.com/office/officeart/2005/8/layout/lProcess3"/>
    <dgm:cxn modelId="{37D4F5C9-3923-44BA-AFA5-6F7AD21EA8C2}" type="presParOf" srcId="{89EAADA1-359E-4948-B902-633E3369CC66}" destId="{F52073D8-264D-429C-8118-0D7A8491FDF5}" srcOrd="5" destOrd="0" presId="urn:microsoft.com/office/officeart/2005/8/layout/lProcess3"/>
    <dgm:cxn modelId="{9A91CB45-FB44-4750-84D3-41A23EE66C5E}" type="presParOf" srcId="{89EAADA1-359E-4948-B902-633E3369CC66}" destId="{1A5B6068-AE5B-41F7-B93E-3C26F2CC250E}" srcOrd="6" destOrd="0" presId="urn:microsoft.com/office/officeart/2005/8/layout/lProcess3"/>
    <dgm:cxn modelId="{44645B2E-98D0-4425-B0C4-39CCC1109C59}" type="presParOf" srcId="{1A5B6068-AE5B-41F7-B93E-3C26F2CC250E}" destId="{C5DFB98E-AB16-427A-B502-5768AC045743}" srcOrd="0" destOrd="0" presId="urn:microsoft.com/office/officeart/2005/8/layout/lProcess3"/>
    <dgm:cxn modelId="{C64C55DF-4D07-4E18-BBD8-BBEC3538214F}" type="presParOf" srcId="{1A5B6068-AE5B-41F7-B93E-3C26F2CC250E}" destId="{259AD4CE-DF2B-461D-9D23-C2E49D62CF45}" srcOrd="1" destOrd="0" presId="urn:microsoft.com/office/officeart/2005/8/layout/lProcess3"/>
    <dgm:cxn modelId="{CAE34673-6C93-4F31-A2C1-859335F62844}" type="presParOf" srcId="{1A5B6068-AE5B-41F7-B93E-3C26F2CC250E}" destId="{21C1EE1D-5BAB-4A5F-A15B-5A9BF4B03893}" srcOrd="2" destOrd="0" presId="urn:microsoft.com/office/officeart/2005/8/layout/lProcess3"/>
    <dgm:cxn modelId="{F8BEA096-C458-426E-9D3E-B39E3BB8C6B0}" type="presParOf" srcId="{89EAADA1-359E-4948-B902-633E3369CC66}" destId="{2E76F5F5-E092-48A2-A2AC-99B5CE0006CA}" srcOrd="7" destOrd="0" presId="urn:microsoft.com/office/officeart/2005/8/layout/lProcess3"/>
    <dgm:cxn modelId="{FA69C76E-F112-45EF-8A05-40C34D21045A}" type="presParOf" srcId="{89EAADA1-359E-4948-B902-633E3369CC66}" destId="{31909515-3342-4E1A-A3A5-53C805A5CB79}" srcOrd="8" destOrd="0" presId="urn:microsoft.com/office/officeart/2005/8/layout/lProcess3"/>
    <dgm:cxn modelId="{51626040-E3EE-4BBE-977E-5BFF497D906D}" type="presParOf" srcId="{31909515-3342-4E1A-A3A5-53C805A5CB79}" destId="{7DE24AAE-E980-4CE9-A754-88C5BCD07D56}" srcOrd="0" destOrd="0" presId="urn:microsoft.com/office/officeart/2005/8/layout/lProcess3"/>
    <dgm:cxn modelId="{29F204BE-CD3E-4269-930C-29BC9E8B43E0}" type="presParOf" srcId="{31909515-3342-4E1A-A3A5-53C805A5CB79}" destId="{FE8620B9-AE11-4BBC-B979-D179D03D5BFF}" srcOrd="1" destOrd="0" presId="urn:microsoft.com/office/officeart/2005/8/layout/lProcess3"/>
    <dgm:cxn modelId="{C462D6F9-F133-442F-A274-CC53DCEAA3D6}" type="presParOf" srcId="{31909515-3342-4E1A-A3A5-53C805A5CB79}" destId="{C609C9AF-0FA0-458D-A3B2-E4B32C3FC553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30D7E7D-56C8-4E49-B8E5-5965D4D2480C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B65244A1-B789-40D2-91B1-E75F859BAE9D}">
      <dgm:prSet phldrT="[Text]"/>
      <dgm:spPr/>
      <dgm:t>
        <a:bodyPr/>
        <a:lstStyle/>
        <a:p>
          <a:r>
            <a:rPr lang="de-DE" b="0" dirty="0" err="1" smtClean="0"/>
            <a:t>requests.get</a:t>
          </a:r>
          <a:r>
            <a:rPr lang="de-DE" b="0" dirty="0" smtClean="0"/>
            <a:t>(</a:t>
          </a:r>
          <a:r>
            <a:rPr lang="de-DE" b="0" dirty="0" err="1" smtClean="0"/>
            <a:t>url</a:t>
          </a:r>
          <a:r>
            <a:rPr lang="de-DE" b="0" dirty="0" smtClean="0"/>
            <a:t>)</a:t>
          </a:r>
          <a:endParaRPr lang="de-DE" dirty="0"/>
        </a:p>
      </dgm:t>
    </dgm:pt>
    <dgm:pt modelId="{6AB1AF38-461A-4CB9-979B-1502DB400A14}" type="parTrans" cxnId="{3998295D-834A-43E2-8A5D-E240EACAA7C5}">
      <dgm:prSet/>
      <dgm:spPr/>
      <dgm:t>
        <a:bodyPr/>
        <a:lstStyle/>
        <a:p>
          <a:endParaRPr lang="de-DE"/>
        </a:p>
      </dgm:t>
    </dgm:pt>
    <dgm:pt modelId="{12020D9D-8B47-40C9-8286-CEAC3AC3FE76}" type="sibTrans" cxnId="{3998295D-834A-43E2-8A5D-E240EACAA7C5}">
      <dgm:prSet/>
      <dgm:spPr/>
      <dgm:t>
        <a:bodyPr/>
        <a:lstStyle/>
        <a:p>
          <a:endParaRPr lang="de-DE"/>
        </a:p>
      </dgm:t>
    </dgm:pt>
    <dgm:pt modelId="{36468E45-120A-4F3D-80EE-432833B8645C}">
      <dgm:prSet phldrT="[Text]"/>
      <dgm:spPr/>
      <dgm:t>
        <a:bodyPr/>
        <a:lstStyle/>
        <a:p>
          <a:r>
            <a:rPr lang="de-DE" b="0" dirty="0" err="1" smtClean="0"/>
            <a:t>BeautifulSoup</a:t>
          </a:r>
          <a:endParaRPr lang="de-DE" dirty="0"/>
        </a:p>
      </dgm:t>
    </dgm:pt>
    <dgm:pt modelId="{C2719C8D-8684-444F-BC47-F8054994C335}" type="parTrans" cxnId="{5C35B928-8862-4BDF-97B8-046D1E6E0B47}">
      <dgm:prSet/>
      <dgm:spPr/>
      <dgm:t>
        <a:bodyPr/>
        <a:lstStyle/>
        <a:p>
          <a:endParaRPr lang="de-DE"/>
        </a:p>
      </dgm:t>
    </dgm:pt>
    <dgm:pt modelId="{A430920A-D117-4B22-8336-5414CB2E56F0}" type="sibTrans" cxnId="{5C35B928-8862-4BDF-97B8-046D1E6E0B47}">
      <dgm:prSet/>
      <dgm:spPr/>
      <dgm:t>
        <a:bodyPr/>
        <a:lstStyle/>
        <a:p>
          <a:endParaRPr lang="de-DE"/>
        </a:p>
      </dgm:t>
    </dgm:pt>
    <dgm:pt modelId="{E3546C4E-91A2-4AC0-8864-142AE4557DA4}">
      <dgm:prSet phldrT="[Text]"/>
      <dgm:spPr/>
      <dgm:t>
        <a:bodyPr/>
        <a:lstStyle/>
        <a:p>
          <a:r>
            <a:rPr lang="de-DE" b="0" dirty="0" err="1" smtClean="0"/>
            <a:t>soup.find_all</a:t>
          </a:r>
          <a:r>
            <a:rPr lang="de-DE" b="0" dirty="0" smtClean="0"/>
            <a:t>("</a:t>
          </a:r>
          <a:r>
            <a:rPr lang="de-DE" b="0" dirty="0" err="1" smtClean="0"/>
            <a:t>table</a:t>
          </a:r>
          <a:r>
            <a:rPr lang="de-DE" b="0" dirty="0" smtClean="0"/>
            <a:t>")</a:t>
          </a:r>
          <a:endParaRPr lang="de-DE" dirty="0"/>
        </a:p>
      </dgm:t>
    </dgm:pt>
    <dgm:pt modelId="{859A1B49-808C-4116-8BBC-61E0BB374B76}" type="parTrans" cxnId="{2DF6E972-512C-44E7-8E8D-8C20533968F2}">
      <dgm:prSet/>
      <dgm:spPr/>
      <dgm:t>
        <a:bodyPr/>
        <a:lstStyle/>
        <a:p>
          <a:endParaRPr lang="de-DE"/>
        </a:p>
      </dgm:t>
    </dgm:pt>
    <dgm:pt modelId="{BB4C31D5-E468-4259-A20F-D50A3E4C8E74}" type="sibTrans" cxnId="{2DF6E972-512C-44E7-8E8D-8C20533968F2}">
      <dgm:prSet/>
      <dgm:spPr/>
      <dgm:t>
        <a:bodyPr/>
        <a:lstStyle/>
        <a:p>
          <a:endParaRPr lang="de-DE"/>
        </a:p>
      </dgm:t>
    </dgm:pt>
    <dgm:pt modelId="{14CEF2F4-0272-4A33-9AA9-AC4D09CB5D84}">
      <dgm:prSet phldrT="[Text]"/>
      <dgm:spPr/>
      <dgm:t>
        <a:bodyPr/>
        <a:lstStyle/>
        <a:p>
          <a:r>
            <a:rPr lang="de-DE" dirty="0" err="1" smtClean="0"/>
            <a:t>Iterate</a:t>
          </a:r>
          <a:r>
            <a:rPr lang="de-DE" dirty="0" smtClean="0"/>
            <a:t> </a:t>
          </a:r>
          <a:r>
            <a:rPr lang="de-DE" dirty="0" err="1" smtClean="0"/>
            <a:t>rows</a:t>
          </a:r>
          <a:r>
            <a:rPr lang="de-DE" dirty="0" smtClean="0"/>
            <a:t>-&gt;</a:t>
          </a:r>
          <a:r>
            <a:rPr lang="de-DE" dirty="0" err="1" smtClean="0"/>
            <a:t>fill</a:t>
          </a:r>
          <a:r>
            <a:rPr lang="de-DE" dirty="0" smtClean="0"/>
            <a:t> </a:t>
          </a:r>
          <a:r>
            <a:rPr lang="de-DE" dirty="0" err="1" smtClean="0"/>
            <a:t>dict</a:t>
          </a:r>
          <a:endParaRPr lang="de-DE" dirty="0"/>
        </a:p>
      </dgm:t>
    </dgm:pt>
    <dgm:pt modelId="{BEB931E8-3FFC-4619-A888-19EBDF815267}" type="parTrans" cxnId="{5C78A951-43CA-456C-AC14-00318D627C37}">
      <dgm:prSet/>
      <dgm:spPr/>
      <dgm:t>
        <a:bodyPr/>
        <a:lstStyle/>
        <a:p>
          <a:endParaRPr lang="de-DE"/>
        </a:p>
      </dgm:t>
    </dgm:pt>
    <dgm:pt modelId="{82633E6E-9C83-4562-A6D2-A83B32BF4A23}" type="sibTrans" cxnId="{5C78A951-43CA-456C-AC14-00318D627C37}">
      <dgm:prSet/>
      <dgm:spPr/>
      <dgm:t>
        <a:bodyPr/>
        <a:lstStyle/>
        <a:p>
          <a:endParaRPr lang="de-DE"/>
        </a:p>
      </dgm:t>
    </dgm:pt>
    <dgm:pt modelId="{44D02EE9-344F-4EF7-8931-173D875106DE}">
      <dgm:prSet phldrT="[Text]"/>
      <dgm:spPr/>
      <dgm:t>
        <a:bodyPr/>
        <a:lstStyle/>
        <a:p>
          <a:r>
            <a:rPr lang="de-DE" dirty="0" err="1" smtClean="0"/>
            <a:t>dataframe</a:t>
          </a:r>
          <a:endParaRPr lang="de-DE" dirty="0"/>
        </a:p>
      </dgm:t>
    </dgm:pt>
    <dgm:pt modelId="{B97B0EFA-8479-46F8-82A0-B730D77B00B7}" type="parTrans" cxnId="{2842A031-3F56-4BBF-B6F4-82BF8C2EEDAB}">
      <dgm:prSet/>
      <dgm:spPr/>
      <dgm:t>
        <a:bodyPr/>
        <a:lstStyle/>
        <a:p>
          <a:endParaRPr lang="de-DE"/>
        </a:p>
      </dgm:t>
    </dgm:pt>
    <dgm:pt modelId="{C976036F-883A-4308-87D8-6F95C5805A27}" type="sibTrans" cxnId="{2842A031-3F56-4BBF-B6F4-82BF8C2EEDAB}">
      <dgm:prSet/>
      <dgm:spPr/>
      <dgm:t>
        <a:bodyPr/>
        <a:lstStyle/>
        <a:p>
          <a:endParaRPr lang="de-DE"/>
        </a:p>
      </dgm:t>
    </dgm:pt>
    <dgm:pt modelId="{2A1733D0-34B7-4A6C-8FE9-6A2B996E61AE}" type="pres">
      <dgm:prSet presAssocID="{F30D7E7D-56C8-4E49-B8E5-5965D4D2480C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de-DE"/>
        </a:p>
      </dgm:t>
    </dgm:pt>
    <dgm:pt modelId="{641995F5-F109-4631-8ED8-AA61B79CF8F8}" type="pres">
      <dgm:prSet presAssocID="{B65244A1-B789-40D2-91B1-E75F859BAE9D}" presName="horFlow" presStyleCnt="0"/>
      <dgm:spPr/>
    </dgm:pt>
    <dgm:pt modelId="{75F6E8F3-AF98-48BF-A975-C038618DF3B5}" type="pres">
      <dgm:prSet presAssocID="{B65244A1-B789-40D2-91B1-E75F859BAE9D}" presName="bigChev" presStyleLbl="node1" presStyleIdx="0" presStyleCnt="5"/>
      <dgm:spPr/>
      <dgm:t>
        <a:bodyPr/>
        <a:lstStyle/>
        <a:p>
          <a:endParaRPr lang="de-DE"/>
        </a:p>
      </dgm:t>
    </dgm:pt>
    <dgm:pt modelId="{6DED13AA-9A63-44A1-8A94-2F30CC9A6591}" type="pres">
      <dgm:prSet presAssocID="{B65244A1-B789-40D2-91B1-E75F859BAE9D}" presName="vSp" presStyleCnt="0"/>
      <dgm:spPr/>
    </dgm:pt>
    <dgm:pt modelId="{F25505B7-2CAB-4DAF-A68B-F2B75F0DEB05}" type="pres">
      <dgm:prSet presAssocID="{36468E45-120A-4F3D-80EE-432833B8645C}" presName="horFlow" presStyleCnt="0"/>
      <dgm:spPr/>
    </dgm:pt>
    <dgm:pt modelId="{F072B071-04EB-47E2-9CF8-8D8B22B3E2A2}" type="pres">
      <dgm:prSet presAssocID="{36468E45-120A-4F3D-80EE-432833B8645C}" presName="bigChev" presStyleLbl="node1" presStyleIdx="1" presStyleCnt="5"/>
      <dgm:spPr/>
      <dgm:t>
        <a:bodyPr/>
        <a:lstStyle/>
        <a:p>
          <a:endParaRPr lang="de-DE"/>
        </a:p>
      </dgm:t>
    </dgm:pt>
    <dgm:pt modelId="{E5C946D1-FBDE-44FD-B05D-51106ADACADD}" type="pres">
      <dgm:prSet presAssocID="{36468E45-120A-4F3D-80EE-432833B8645C}" presName="vSp" presStyleCnt="0"/>
      <dgm:spPr/>
    </dgm:pt>
    <dgm:pt modelId="{018964A3-7144-47B8-BD9C-F15424513F39}" type="pres">
      <dgm:prSet presAssocID="{E3546C4E-91A2-4AC0-8864-142AE4557DA4}" presName="horFlow" presStyleCnt="0"/>
      <dgm:spPr/>
    </dgm:pt>
    <dgm:pt modelId="{737D9503-874A-4327-A48C-C55A472FBA0B}" type="pres">
      <dgm:prSet presAssocID="{E3546C4E-91A2-4AC0-8864-142AE4557DA4}" presName="bigChev" presStyleLbl="node1" presStyleIdx="2" presStyleCnt="5"/>
      <dgm:spPr/>
      <dgm:t>
        <a:bodyPr/>
        <a:lstStyle/>
        <a:p>
          <a:endParaRPr lang="de-DE"/>
        </a:p>
      </dgm:t>
    </dgm:pt>
    <dgm:pt modelId="{F7D2BDB9-11C4-4779-8821-A57B411DB532}" type="pres">
      <dgm:prSet presAssocID="{E3546C4E-91A2-4AC0-8864-142AE4557DA4}" presName="vSp" presStyleCnt="0"/>
      <dgm:spPr/>
    </dgm:pt>
    <dgm:pt modelId="{2F365BFD-F453-499C-887D-D6F198E81799}" type="pres">
      <dgm:prSet presAssocID="{14CEF2F4-0272-4A33-9AA9-AC4D09CB5D84}" presName="horFlow" presStyleCnt="0"/>
      <dgm:spPr/>
    </dgm:pt>
    <dgm:pt modelId="{2C588173-1BB0-4760-85BD-A46E9BE9DC6D}" type="pres">
      <dgm:prSet presAssocID="{14CEF2F4-0272-4A33-9AA9-AC4D09CB5D84}" presName="bigChev" presStyleLbl="node1" presStyleIdx="3" presStyleCnt="5"/>
      <dgm:spPr/>
      <dgm:t>
        <a:bodyPr/>
        <a:lstStyle/>
        <a:p>
          <a:endParaRPr lang="de-DE"/>
        </a:p>
      </dgm:t>
    </dgm:pt>
    <dgm:pt modelId="{B1348D9E-C52E-4177-836D-AD99E93888FD}" type="pres">
      <dgm:prSet presAssocID="{14CEF2F4-0272-4A33-9AA9-AC4D09CB5D84}" presName="vSp" presStyleCnt="0"/>
      <dgm:spPr/>
    </dgm:pt>
    <dgm:pt modelId="{CC99F98E-0422-4228-9FD6-137BCC9F36A8}" type="pres">
      <dgm:prSet presAssocID="{44D02EE9-344F-4EF7-8931-173D875106DE}" presName="horFlow" presStyleCnt="0"/>
      <dgm:spPr/>
    </dgm:pt>
    <dgm:pt modelId="{F4547154-3DD5-46B9-AE21-6E8984C80F60}" type="pres">
      <dgm:prSet presAssocID="{44D02EE9-344F-4EF7-8931-173D875106DE}" presName="bigChev" presStyleLbl="node1" presStyleIdx="4" presStyleCnt="5"/>
      <dgm:spPr/>
      <dgm:t>
        <a:bodyPr/>
        <a:lstStyle/>
        <a:p>
          <a:endParaRPr lang="de-DE"/>
        </a:p>
      </dgm:t>
    </dgm:pt>
  </dgm:ptLst>
  <dgm:cxnLst>
    <dgm:cxn modelId="{3998295D-834A-43E2-8A5D-E240EACAA7C5}" srcId="{F30D7E7D-56C8-4E49-B8E5-5965D4D2480C}" destId="{B65244A1-B789-40D2-91B1-E75F859BAE9D}" srcOrd="0" destOrd="0" parTransId="{6AB1AF38-461A-4CB9-979B-1502DB400A14}" sibTransId="{12020D9D-8B47-40C9-8286-CEAC3AC3FE76}"/>
    <dgm:cxn modelId="{EBE6BF22-9F87-4FFF-9993-C8712A3B9F07}" type="presOf" srcId="{E3546C4E-91A2-4AC0-8864-142AE4557DA4}" destId="{737D9503-874A-4327-A48C-C55A472FBA0B}" srcOrd="0" destOrd="0" presId="urn:microsoft.com/office/officeart/2005/8/layout/lProcess3"/>
    <dgm:cxn modelId="{451023D1-2AEF-4111-9B1A-38F97589CD8B}" type="presOf" srcId="{F30D7E7D-56C8-4E49-B8E5-5965D4D2480C}" destId="{2A1733D0-34B7-4A6C-8FE9-6A2B996E61AE}" srcOrd="0" destOrd="0" presId="urn:microsoft.com/office/officeart/2005/8/layout/lProcess3"/>
    <dgm:cxn modelId="{13F5B21D-2D5B-4583-BD3B-E13A2A88BB0E}" type="presOf" srcId="{44D02EE9-344F-4EF7-8931-173D875106DE}" destId="{F4547154-3DD5-46B9-AE21-6E8984C80F60}" srcOrd="0" destOrd="0" presId="urn:microsoft.com/office/officeart/2005/8/layout/lProcess3"/>
    <dgm:cxn modelId="{2842A031-3F56-4BBF-B6F4-82BF8C2EEDAB}" srcId="{F30D7E7D-56C8-4E49-B8E5-5965D4D2480C}" destId="{44D02EE9-344F-4EF7-8931-173D875106DE}" srcOrd="4" destOrd="0" parTransId="{B97B0EFA-8479-46F8-82A0-B730D77B00B7}" sibTransId="{C976036F-883A-4308-87D8-6F95C5805A27}"/>
    <dgm:cxn modelId="{1B96478E-DA59-4362-91D5-3D81856BC66A}" type="presOf" srcId="{14CEF2F4-0272-4A33-9AA9-AC4D09CB5D84}" destId="{2C588173-1BB0-4760-85BD-A46E9BE9DC6D}" srcOrd="0" destOrd="0" presId="urn:microsoft.com/office/officeart/2005/8/layout/lProcess3"/>
    <dgm:cxn modelId="{2DF6E972-512C-44E7-8E8D-8C20533968F2}" srcId="{F30D7E7D-56C8-4E49-B8E5-5965D4D2480C}" destId="{E3546C4E-91A2-4AC0-8864-142AE4557DA4}" srcOrd="2" destOrd="0" parTransId="{859A1B49-808C-4116-8BBC-61E0BB374B76}" sibTransId="{BB4C31D5-E468-4259-A20F-D50A3E4C8E74}"/>
    <dgm:cxn modelId="{5C78A951-43CA-456C-AC14-00318D627C37}" srcId="{F30D7E7D-56C8-4E49-B8E5-5965D4D2480C}" destId="{14CEF2F4-0272-4A33-9AA9-AC4D09CB5D84}" srcOrd="3" destOrd="0" parTransId="{BEB931E8-3FFC-4619-A888-19EBDF815267}" sibTransId="{82633E6E-9C83-4562-A6D2-A83B32BF4A23}"/>
    <dgm:cxn modelId="{5C1CDAEE-C0E6-40CC-A0FE-4413123FDEAC}" type="presOf" srcId="{B65244A1-B789-40D2-91B1-E75F859BAE9D}" destId="{75F6E8F3-AF98-48BF-A975-C038618DF3B5}" srcOrd="0" destOrd="0" presId="urn:microsoft.com/office/officeart/2005/8/layout/lProcess3"/>
    <dgm:cxn modelId="{5C35B928-8862-4BDF-97B8-046D1E6E0B47}" srcId="{F30D7E7D-56C8-4E49-B8E5-5965D4D2480C}" destId="{36468E45-120A-4F3D-80EE-432833B8645C}" srcOrd="1" destOrd="0" parTransId="{C2719C8D-8684-444F-BC47-F8054994C335}" sibTransId="{A430920A-D117-4B22-8336-5414CB2E56F0}"/>
    <dgm:cxn modelId="{6AB46F25-7E20-4C62-BFEA-B692A9C4D97F}" type="presOf" srcId="{36468E45-120A-4F3D-80EE-432833B8645C}" destId="{F072B071-04EB-47E2-9CF8-8D8B22B3E2A2}" srcOrd="0" destOrd="0" presId="urn:microsoft.com/office/officeart/2005/8/layout/lProcess3"/>
    <dgm:cxn modelId="{5E54CD5D-FE85-49EC-86B9-0E9DA6DB71F7}" type="presParOf" srcId="{2A1733D0-34B7-4A6C-8FE9-6A2B996E61AE}" destId="{641995F5-F109-4631-8ED8-AA61B79CF8F8}" srcOrd="0" destOrd="0" presId="urn:microsoft.com/office/officeart/2005/8/layout/lProcess3"/>
    <dgm:cxn modelId="{438D10C7-E966-4EAC-A28B-C345EAFFFCB1}" type="presParOf" srcId="{641995F5-F109-4631-8ED8-AA61B79CF8F8}" destId="{75F6E8F3-AF98-48BF-A975-C038618DF3B5}" srcOrd="0" destOrd="0" presId="urn:microsoft.com/office/officeart/2005/8/layout/lProcess3"/>
    <dgm:cxn modelId="{5CD32FFE-E901-4123-8BAE-4ED534F55AB0}" type="presParOf" srcId="{2A1733D0-34B7-4A6C-8FE9-6A2B996E61AE}" destId="{6DED13AA-9A63-44A1-8A94-2F30CC9A6591}" srcOrd="1" destOrd="0" presId="urn:microsoft.com/office/officeart/2005/8/layout/lProcess3"/>
    <dgm:cxn modelId="{375C99FC-EAB9-4FA5-8E44-7ACDED9C4019}" type="presParOf" srcId="{2A1733D0-34B7-4A6C-8FE9-6A2B996E61AE}" destId="{F25505B7-2CAB-4DAF-A68B-F2B75F0DEB05}" srcOrd="2" destOrd="0" presId="urn:microsoft.com/office/officeart/2005/8/layout/lProcess3"/>
    <dgm:cxn modelId="{344D9C69-4121-407F-B27A-D6AFF7B9A636}" type="presParOf" srcId="{F25505B7-2CAB-4DAF-A68B-F2B75F0DEB05}" destId="{F072B071-04EB-47E2-9CF8-8D8B22B3E2A2}" srcOrd="0" destOrd="0" presId="urn:microsoft.com/office/officeart/2005/8/layout/lProcess3"/>
    <dgm:cxn modelId="{279B7489-E5C0-4D29-93F7-CA6356B0CB0A}" type="presParOf" srcId="{2A1733D0-34B7-4A6C-8FE9-6A2B996E61AE}" destId="{E5C946D1-FBDE-44FD-B05D-51106ADACADD}" srcOrd="3" destOrd="0" presId="urn:microsoft.com/office/officeart/2005/8/layout/lProcess3"/>
    <dgm:cxn modelId="{FE90BC81-9BCB-41D9-A750-D73A83331E4F}" type="presParOf" srcId="{2A1733D0-34B7-4A6C-8FE9-6A2B996E61AE}" destId="{018964A3-7144-47B8-BD9C-F15424513F39}" srcOrd="4" destOrd="0" presId="urn:microsoft.com/office/officeart/2005/8/layout/lProcess3"/>
    <dgm:cxn modelId="{F9C83B4D-2927-4E2C-B8DD-68C055561094}" type="presParOf" srcId="{018964A3-7144-47B8-BD9C-F15424513F39}" destId="{737D9503-874A-4327-A48C-C55A472FBA0B}" srcOrd="0" destOrd="0" presId="urn:microsoft.com/office/officeart/2005/8/layout/lProcess3"/>
    <dgm:cxn modelId="{7EA53D8F-C48E-426D-B213-502723737A24}" type="presParOf" srcId="{2A1733D0-34B7-4A6C-8FE9-6A2B996E61AE}" destId="{F7D2BDB9-11C4-4779-8821-A57B411DB532}" srcOrd="5" destOrd="0" presId="urn:microsoft.com/office/officeart/2005/8/layout/lProcess3"/>
    <dgm:cxn modelId="{B2D39490-DDF6-4466-A9E1-7CC67153E656}" type="presParOf" srcId="{2A1733D0-34B7-4A6C-8FE9-6A2B996E61AE}" destId="{2F365BFD-F453-499C-887D-D6F198E81799}" srcOrd="6" destOrd="0" presId="urn:microsoft.com/office/officeart/2005/8/layout/lProcess3"/>
    <dgm:cxn modelId="{87CD4CE3-C229-4FAF-B24C-31896A5F905F}" type="presParOf" srcId="{2F365BFD-F453-499C-887D-D6F198E81799}" destId="{2C588173-1BB0-4760-85BD-A46E9BE9DC6D}" srcOrd="0" destOrd="0" presId="urn:microsoft.com/office/officeart/2005/8/layout/lProcess3"/>
    <dgm:cxn modelId="{6A8E7A33-B55A-4EB2-AB87-17E3D9C09DC8}" type="presParOf" srcId="{2A1733D0-34B7-4A6C-8FE9-6A2B996E61AE}" destId="{B1348D9E-C52E-4177-836D-AD99E93888FD}" srcOrd="7" destOrd="0" presId="urn:microsoft.com/office/officeart/2005/8/layout/lProcess3"/>
    <dgm:cxn modelId="{5C3990D5-8EAC-4306-8BCE-0FBF6B36CD69}" type="presParOf" srcId="{2A1733D0-34B7-4A6C-8FE9-6A2B996E61AE}" destId="{CC99F98E-0422-4228-9FD6-137BCC9F36A8}" srcOrd="8" destOrd="0" presId="urn:microsoft.com/office/officeart/2005/8/layout/lProcess3"/>
    <dgm:cxn modelId="{118143E8-283D-4D48-97B8-F62B0AAC93BA}" type="presParOf" srcId="{CC99F98E-0422-4228-9FD6-137BCC9F36A8}" destId="{F4547154-3DD5-46B9-AE21-6E8984C80F60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200BC9-200B-4FCD-858F-56FF610FF390}">
      <dsp:nvSpPr>
        <dsp:cNvPr id="0" name=""/>
        <dsp:cNvSpPr/>
      </dsp:nvSpPr>
      <dsp:spPr>
        <a:xfrm>
          <a:off x="249629" y="1712"/>
          <a:ext cx="2434911" cy="97396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0" kern="1200" dirty="0" smtClean="0"/>
            <a:t>/</a:t>
          </a:r>
          <a:r>
            <a:rPr lang="de-DE" sz="1400" b="0" kern="1200" dirty="0" err="1" smtClean="0"/>
            <a:t>launches</a:t>
          </a:r>
          <a:r>
            <a:rPr lang="de-DE" sz="1400" b="0" kern="1200" dirty="0" smtClean="0"/>
            <a:t>/</a:t>
          </a:r>
          <a:r>
            <a:rPr lang="de-DE" sz="1400" b="0" kern="1200" dirty="0" err="1" smtClean="0"/>
            <a:t>past</a:t>
          </a:r>
          <a:endParaRPr lang="de-DE" sz="1400" kern="1200" dirty="0"/>
        </a:p>
      </dsp:txBody>
      <dsp:txXfrm>
        <a:off x="736611" y="1712"/>
        <a:ext cx="1460947" cy="973964"/>
      </dsp:txXfrm>
    </dsp:sp>
    <dsp:sp modelId="{07841671-175E-42D7-B61C-C122DFD6A7F8}">
      <dsp:nvSpPr>
        <dsp:cNvPr id="0" name=""/>
        <dsp:cNvSpPr/>
      </dsp:nvSpPr>
      <dsp:spPr>
        <a:xfrm>
          <a:off x="2368001" y="84499"/>
          <a:ext cx="3686664" cy="80839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0" kern="1200" dirty="0" err="1" smtClean="0"/>
            <a:t>rocket_id</a:t>
          </a:r>
          <a:r>
            <a:rPr lang="de-DE" sz="1400" b="0" kern="1200" dirty="0" smtClean="0"/>
            <a:t>, </a:t>
          </a:r>
          <a:r>
            <a:rPr lang="de-DE" sz="1400" b="0" kern="1200" dirty="0" err="1" smtClean="0"/>
            <a:t>payload_id</a:t>
          </a:r>
          <a:r>
            <a:rPr lang="de-DE" sz="1400" b="0" kern="1200" dirty="0" smtClean="0"/>
            <a:t>, </a:t>
          </a:r>
          <a:r>
            <a:rPr lang="de-DE" sz="1400" b="0" kern="1200" dirty="0" err="1" smtClean="0"/>
            <a:t>launchpad_id</a:t>
          </a:r>
          <a:r>
            <a:rPr lang="de-DE" sz="1400" b="0" kern="1200" dirty="0" smtClean="0"/>
            <a:t>, {</a:t>
          </a:r>
          <a:r>
            <a:rPr lang="de-DE" sz="1400" b="0" kern="1200" dirty="0" err="1" smtClean="0"/>
            <a:t>core_id</a:t>
          </a:r>
          <a:r>
            <a:rPr lang="de-DE" sz="1400" b="0" kern="1200" dirty="0" smtClean="0"/>
            <a:t>},</a:t>
          </a:r>
          <a:r>
            <a:rPr lang="de-DE" sz="1400" b="0" kern="1200" dirty="0" err="1" smtClean="0"/>
            <a:t>flight_number</a:t>
          </a:r>
          <a:r>
            <a:rPr lang="de-DE" sz="1400" b="0" kern="1200" dirty="0" smtClean="0"/>
            <a:t>, </a:t>
          </a:r>
          <a:r>
            <a:rPr lang="de-DE" sz="1400" b="0" kern="1200" dirty="0" err="1" smtClean="0"/>
            <a:t>date_utc</a:t>
          </a:r>
          <a:endParaRPr lang="de-DE" sz="1400" kern="1200" dirty="0"/>
        </a:p>
      </dsp:txBody>
      <dsp:txXfrm>
        <a:off x="2772196" y="84499"/>
        <a:ext cx="2878274" cy="808390"/>
      </dsp:txXfrm>
    </dsp:sp>
    <dsp:sp modelId="{08CB0CC1-83FD-41E8-B36B-FC4A8D49A89D}">
      <dsp:nvSpPr>
        <dsp:cNvPr id="0" name=""/>
        <dsp:cNvSpPr/>
      </dsp:nvSpPr>
      <dsp:spPr>
        <a:xfrm>
          <a:off x="249629" y="1112031"/>
          <a:ext cx="2434911" cy="97396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0" kern="1200" dirty="0" smtClean="0"/>
            <a:t>/</a:t>
          </a:r>
          <a:r>
            <a:rPr lang="de-DE" sz="1400" b="0" kern="1200" dirty="0" err="1" smtClean="0"/>
            <a:t>rockets</a:t>
          </a:r>
          <a:r>
            <a:rPr lang="de-DE" sz="1400" b="0" kern="1200" dirty="0" smtClean="0"/>
            <a:t>/&lt;</a:t>
          </a:r>
          <a:r>
            <a:rPr lang="de-DE" sz="1400" b="0" kern="1200" dirty="0" err="1" smtClean="0"/>
            <a:t>id</a:t>
          </a:r>
          <a:r>
            <a:rPr lang="de-DE" sz="1400" b="0" kern="1200" dirty="0" smtClean="0"/>
            <a:t>&gt;</a:t>
          </a:r>
          <a:endParaRPr lang="de-DE" sz="1400" kern="1200" dirty="0"/>
        </a:p>
      </dsp:txBody>
      <dsp:txXfrm>
        <a:off x="736611" y="1112031"/>
        <a:ext cx="1460947" cy="973964"/>
      </dsp:txXfrm>
    </dsp:sp>
    <dsp:sp modelId="{6C5C8823-DFFC-4297-AE95-98D437374347}">
      <dsp:nvSpPr>
        <dsp:cNvPr id="0" name=""/>
        <dsp:cNvSpPr/>
      </dsp:nvSpPr>
      <dsp:spPr>
        <a:xfrm>
          <a:off x="2368001" y="1194818"/>
          <a:ext cx="3686664" cy="80839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0" kern="1200" dirty="0" err="1" smtClean="0"/>
            <a:t>BoosterVersion</a:t>
          </a:r>
          <a:endParaRPr lang="de-DE" sz="1400" kern="1200" dirty="0"/>
        </a:p>
      </dsp:txBody>
      <dsp:txXfrm>
        <a:off x="2772196" y="1194818"/>
        <a:ext cx="2878274" cy="808390"/>
      </dsp:txXfrm>
    </dsp:sp>
    <dsp:sp modelId="{011B741D-7922-4264-982D-6D12085AF290}">
      <dsp:nvSpPr>
        <dsp:cNvPr id="0" name=""/>
        <dsp:cNvSpPr/>
      </dsp:nvSpPr>
      <dsp:spPr>
        <a:xfrm>
          <a:off x="249629" y="2222351"/>
          <a:ext cx="2434911" cy="97396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0" kern="1200" dirty="0" smtClean="0"/>
            <a:t>/</a:t>
          </a:r>
          <a:r>
            <a:rPr lang="de-DE" sz="1400" b="0" kern="1200" dirty="0" err="1" smtClean="0"/>
            <a:t>launchpads</a:t>
          </a:r>
          <a:r>
            <a:rPr lang="de-DE" sz="1400" b="0" kern="1200" dirty="0" smtClean="0"/>
            <a:t>/&lt;</a:t>
          </a:r>
          <a:r>
            <a:rPr lang="de-DE" sz="1400" b="0" kern="1200" dirty="0" err="1" smtClean="0"/>
            <a:t>id</a:t>
          </a:r>
          <a:r>
            <a:rPr lang="de-DE" sz="1400" b="0" kern="1200" dirty="0" smtClean="0"/>
            <a:t>&gt;</a:t>
          </a:r>
          <a:endParaRPr lang="de-DE" sz="1400" kern="1200" dirty="0"/>
        </a:p>
      </dsp:txBody>
      <dsp:txXfrm>
        <a:off x="736611" y="2222351"/>
        <a:ext cx="1460947" cy="973964"/>
      </dsp:txXfrm>
    </dsp:sp>
    <dsp:sp modelId="{0100EDAB-48F6-46D1-81DA-4F2E449ACC47}">
      <dsp:nvSpPr>
        <dsp:cNvPr id="0" name=""/>
        <dsp:cNvSpPr/>
      </dsp:nvSpPr>
      <dsp:spPr>
        <a:xfrm>
          <a:off x="2368001" y="2305138"/>
          <a:ext cx="3686664" cy="80839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0" kern="1200" dirty="0" err="1" smtClean="0"/>
            <a:t>Longitude</a:t>
          </a:r>
          <a:r>
            <a:rPr lang="de-DE" sz="1400" b="0" kern="1200" dirty="0" smtClean="0"/>
            <a:t>, </a:t>
          </a:r>
          <a:r>
            <a:rPr lang="de-DE" sz="1400" b="0" kern="1200" dirty="0" err="1" smtClean="0"/>
            <a:t>Latitude</a:t>
          </a:r>
          <a:r>
            <a:rPr lang="de-DE" sz="1400" b="0" kern="1200" dirty="0" smtClean="0"/>
            <a:t>, </a:t>
          </a:r>
          <a:r>
            <a:rPr lang="de-DE" sz="1400" b="0" kern="1200" dirty="0" err="1" smtClean="0"/>
            <a:t>LaunchSite</a:t>
          </a:r>
          <a:endParaRPr lang="de-DE" sz="1400" kern="1200" dirty="0"/>
        </a:p>
      </dsp:txBody>
      <dsp:txXfrm>
        <a:off x="2772196" y="2305138"/>
        <a:ext cx="2878274" cy="808390"/>
      </dsp:txXfrm>
    </dsp:sp>
    <dsp:sp modelId="{C5DFB98E-AB16-427A-B502-5768AC045743}">
      <dsp:nvSpPr>
        <dsp:cNvPr id="0" name=""/>
        <dsp:cNvSpPr/>
      </dsp:nvSpPr>
      <dsp:spPr>
        <a:xfrm>
          <a:off x="249629" y="3332670"/>
          <a:ext cx="2434911" cy="97396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0" kern="1200" dirty="0" smtClean="0"/>
            <a:t>/</a:t>
          </a:r>
          <a:r>
            <a:rPr lang="de-DE" sz="1400" b="0" kern="1200" dirty="0" err="1" smtClean="0"/>
            <a:t>payloads</a:t>
          </a:r>
          <a:r>
            <a:rPr lang="de-DE" sz="1400" b="0" kern="1200" dirty="0" smtClean="0"/>
            <a:t>/&lt;</a:t>
          </a:r>
          <a:r>
            <a:rPr lang="de-DE" sz="1400" b="0" kern="1200" dirty="0" err="1" smtClean="0"/>
            <a:t>id</a:t>
          </a:r>
          <a:r>
            <a:rPr lang="de-DE" sz="1400" b="0" kern="1200" dirty="0" smtClean="0"/>
            <a:t>&gt;</a:t>
          </a:r>
          <a:endParaRPr lang="de-DE" sz="1400" kern="1200" dirty="0"/>
        </a:p>
      </dsp:txBody>
      <dsp:txXfrm>
        <a:off x="736611" y="3332670"/>
        <a:ext cx="1460947" cy="973964"/>
      </dsp:txXfrm>
    </dsp:sp>
    <dsp:sp modelId="{21C1EE1D-5BAB-4A5F-A15B-5A9BF4B03893}">
      <dsp:nvSpPr>
        <dsp:cNvPr id="0" name=""/>
        <dsp:cNvSpPr/>
      </dsp:nvSpPr>
      <dsp:spPr>
        <a:xfrm>
          <a:off x="2368001" y="3415457"/>
          <a:ext cx="3686664" cy="80839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0" kern="1200" dirty="0" err="1" smtClean="0"/>
            <a:t>PayloadMass</a:t>
          </a:r>
          <a:r>
            <a:rPr lang="de-DE" sz="1400" b="0" kern="1200" dirty="0" smtClean="0"/>
            <a:t>, Orbit</a:t>
          </a:r>
          <a:endParaRPr lang="de-DE" sz="1400" kern="1200" dirty="0"/>
        </a:p>
      </dsp:txBody>
      <dsp:txXfrm>
        <a:off x="2772196" y="3415457"/>
        <a:ext cx="2878274" cy="808390"/>
      </dsp:txXfrm>
    </dsp:sp>
    <dsp:sp modelId="{7DE24AAE-E980-4CE9-A754-88C5BCD07D56}">
      <dsp:nvSpPr>
        <dsp:cNvPr id="0" name=""/>
        <dsp:cNvSpPr/>
      </dsp:nvSpPr>
      <dsp:spPr>
        <a:xfrm>
          <a:off x="249629" y="4442990"/>
          <a:ext cx="2434911" cy="97396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0" kern="1200" dirty="0" smtClean="0"/>
            <a:t>/</a:t>
          </a:r>
          <a:r>
            <a:rPr lang="de-DE" sz="1400" b="0" kern="1200" dirty="0" err="1" smtClean="0"/>
            <a:t>cores</a:t>
          </a:r>
          <a:r>
            <a:rPr lang="de-DE" sz="1400" b="0" kern="1200" dirty="0" smtClean="0"/>
            <a:t>/&lt;</a:t>
          </a:r>
          <a:r>
            <a:rPr lang="de-DE" sz="1400" b="0" kern="1200" dirty="0" err="1" smtClean="0"/>
            <a:t>id</a:t>
          </a:r>
          <a:r>
            <a:rPr lang="de-DE" sz="1400" b="0" kern="1200" dirty="0" smtClean="0"/>
            <a:t>&gt;</a:t>
          </a:r>
          <a:endParaRPr lang="de-DE" sz="1400" kern="1200" dirty="0"/>
        </a:p>
      </dsp:txBody>
      <dsp:txXfrm>
        <a:off x="736611" y="4442990"/>
        <a:ext cx="1460947" cy="973964"/>
      </dsp:txXfrm>
    </dsp:sp>
    <dsp:sp modelId="{C609C9AF-0FA0-458D-A3B2-E4B32C3FC553}">
      <dsp:nvSpPr>
        <dsp:cNvPr id="0" name=""/>
        <dsp:cNvSpPr/>
      </dsp:nvSpPr>
      <dsp:spPr>
        <a:xfrm>
          <a:off x="2368001" y="4525777"/>
          <a:ext cx="3686664" cy="80839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0" kern="1200" dirty="0" smtClean="0"/>
            <a:t>Block, </a:t>
          </a:r>
          <a:r>
            <a:rPr lang="de-DE" sz="1400" b="0" kern="1200" dirty="0" err="1" smtClean="0"/>
            <a:t>ReusedCount</a:t>
          </a:r>
          <a:r>
            <a:rPr lang="de-DE" sz="1400" b="0" kern="1200" dirty="0" smtClean="0"/>
            <a:t>, Serial, Outcome, </a:t>
          </a:r>
          <a:r>
            <a:rPr lang="de-DE" sz="1400" b="0" kern="1200" dirty="0" err="1" smtClean="0"/>
            <a:t>Flights</a:t>
          </a:r>
          <a:r>
            <a:rPr lang="de-DE" sz="1400" b="0" kern="1200" dirty="0" smtClean="0"/>
            <a:t>, </a:t>
          </a:r>
          <a:r>
            <a:rPr lang="de-DE" sz="1400" b="0" kern="1200" dirty="0" err="1" smtClean="0"/>
            <a:t>GridFins</a:t>
          </a:r>
          <a:r>
            <a:rPr lang="de-DE" sz="1400" b="0" kern="1200" dirty="0" smtClean="0"/>
            <a:t>, </a:t>
          </a:r>
          <a:r>
            <a:rPr lang="de-DE" sz="1400" b="0" kern="1200" dirty="0" err="1" smtClean="0"/>
            <a:t>Reused</a:t>
          </a:r>
          <a:r>
            <a:rPr lang="de-DE" sz="1400" b="0" kern="1200" dirty="0" smtClean="0"/>
            <a:t>, </a:t>
          </a:r>
          <a:r>
            <a:rPr lang="de-DE" sz="1400" b="0" kern="1200" dirty="0" err="1" smtClean="0"/>
            <a:t>Legs</a:t>
          </a:r>
          <a:r>
            <a:rPr lang="de-DE" sz="1400" b="0" kern="1200" dirty="0" smtClean="0"/>
            <a:t>, </a:t>
          </a:r>
          <a:r>
            <a:rPr lang="de-DE" sz="1400" b="0" kern="1200" dirty="0" err="1" smtClean="0"/>
            <a:t>LandingPad</a:t>
          </a:r>
          <a:endParaRPr lang="de-DE" sz="1400" kern="1200" dirty="0"/>
        </a:p>
      </dsp:txBody>
      <dsp:txXfrm>
        <a:off x="2772196" y="4525777"/>
        <a:ext cx="2878274" cy="8083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F6E8F3-AF98-48BF-A975-C038618DF3B5}">
      <dsp:nvSpPr>
        <dsp:cNvPr id="0" name=""/>
        <dsp:cNvSpPr/>
      </dsp:nvSpPr>
      <dsp:spPr>
        <a:xfrm>
          <a:off x="2847578" y="4011"/>
          <a:ext cx="2432843" cy="97313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8255" rIns="0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300" b="0" kern="1200" dirty="0" err="1" smtClean="0"/>
            <a:t>requests.get</a:t>
          </a:r>
          <a:r>
            <a:rPr lang="de-DE" sz="1300" b="0" kern="1200" dirty="0" smtClean="0"/>
            <a:t>(</a:t>
          </a:r>
          <a:r>
            <a:rPr lang="de-DE" sz="1300" b="0" kern="1200" dirty="0" err="1" smtClean="0"/>
            <a:t>url</a:t>
          </a:r>
          <a:r>
            <a:rPr lang="de-DE" sz="1300" b="0" kern="1200" dirty="0" smtClean="0"/>
            <a:t>)</a:t>
          </a:r>
          <a:endParaRPr lang="de-DE" sz="1300" kern="1200" dirty="0"/>
        </a:p>
      </dsp:txBody>
      <dsp:txXfrm>
        <a:off x="3334147" y="4011"/>
        <a:ext cx="1459706" cy="973137"/>
      </dsp:txXfrm>
    </dsp:sp>
    <dsp:sp modelId="{F072B071-04EB-47E2-9CF8-8D8B22B3E2A2}">
      <dsp:nvSpPr>
        <dsp:cNvPr id="0" name=""/>
        <dsp:cNvSpPr/>
      </dsp:nvSpPr>
      <dsp:spPr>
        <a:xfrm>
          <a:off x="2847578" y="1113388"/>
          <a:ext cx="2432843" cy="97313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8255" rIns="0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300" b="0" kern="1200" dirty="0" err="1" smtClean="0"/>
            <a:t>BeautifulSoup</a:t>
          </a:r>
          <a:endParaRPr lang="de-DE" sz="1300" kern="1200" dirty="0"/>
        </a:p>
      </dsp:txBody>
      <dsp:txXfrm>
        <a:off x="3334147" y="1113388"/>
        <a:ext cx="1459706" cy="973137"/>
      </dsp:txXfrm>
    </dsp:sp>
    <dsp:sp modelId="{737D9503-874A-4327-A48C-C55A472FBA0B}">
      <dsp:nvSpPr>
        <dsp:cNvPr id="0" name=""/>
        <dsp:cNvSpPr/>
      </dsp:nvSpPr>
      <dsp:spPr>
        <a:xfrm>
          <a:off x="2847578" y="2222764"/>
          <a:ext cx="2432843" cy="97313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8255" rIns="0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300" b="0" kern="1200" dirty="0" err="1" smtClean="0"/>
            <a:t>soup.find_all</a:t>
          </a:r>
          <a:r>
            <a:rPr lang="de-DE" sz="1300" b="0" kern="1200" dirty="0" smtClean="0"/>
            <a:t>("</a:t>
          </a:r>
          <a:r>
            <a:rPr lang="de-DE" sz="1300" b="0" kern="1200" dirty="0" err="1" smtClean="0"/>
            <a:t>table</a:t>
          </a:r>
          <a:r>
            <a:rPr lang="de-DE" sz="1300" b="0" kern="1200" dirty="0" smtClean="0"/>
            <a:t>")</a:t>
          </a:r>
          <a:endParaRPr lang="de-DE" sz="1300" kern="1200" dirty="0"/>
        </a:p>
      </dsp:txBody>
      <dsp:txXfrm>
        <a:off x="3334147" y="2222764"/>
        <a:ext cx="1459706" cy="973137"/>
      </dsp:txXfrm>
    </dsp:sp>
    <dsp:sp modelId="{2C588173-1BB0-4760-85BD-A46E9BE9DC6D}">
      <dsp:nvSpPr>
        <dsp:cNvPr id="0" name=""/>
        <dsp:cNvSpPr/>
      </dsp:nvSpPr>
      <dsp:spPr>
        <a:xfrm>
          <a:off x="2847578" y="3332141"/>
          <a:ext cx="2432843" cy="97313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8255" rIns="0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300" kern="1200" dirty="0" err="1" smtClean="0"/>
            <a:t>Iterate</a:t>
          </a:r>
          <a:r>
            <a:rPr lang="de-DE" sz="1300" kern="1200" dirty="0" smtClean="0"/>
            <a:t> </a:t>
          </a:r>
          <a:r>
            <a:rPr lang="de-DE" sz="1300" kern="1200" dirty="0" err="1" smtClean="0"/>
            <a:t>rows</a:t>
          </a:r>
          <a:r>
            <a:rPr lang="de-DE" sz="1300" kern="1200" dirty="0" smtClean="0"/>
            <a:t>-&gt;</a:t>
          </a:r>
          <a:r>
            <a:rPr lang="de-DE" sz="1300" kern="1200" dirty="0" err="1" smtClean="0"/>
            <a:t>fill</a:t>
          </a:r>
          <a:r>
            <a:rPr lang="de-DE" sz="1300" kern="1200" dirty="0" smtClean="0"/>
            <a:t> </a:t>
          </a:r>
          <a:r>
            <a:rPr lang="de-DE" sz="1300" kern="1200" dirty="0" err="1" smtClean="0"/>
            <a:t>dict</a:t>
          </a:r>
          <a:endParaRPr lang="de-DE" sz="1300" kern="1200" dirty="0"/>
        </a:p>
      </dsp:txBody>
      <dsp:txXfrm>
        <a:off x="3334147" y="3332141"/>
        <a:ext cx="1459706" cy="973137"/>
      </dsp:txXfrm>
    </dsp:sp>
    <dsp:sp modelId="{F4547154-3DD5-46B9-AE21-6E8984C80F60}">
      <dsp:nvSpPr>
        <dsp:cNvPr id="0" name=""/>
        <dsp:cNvSpPr/>
      </dsp:nvSpPr>
      <dsp:spPr>
        <a:xfrm>
          <a:off x="2847578" y="4441518"/>
          <a:ext cx="2432843" cy="97313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8255" rIns="0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300" kern="1200" dirty="0" err="1" smtClean="0"/>
            <a:t>dataframe</a:t>
          </a:r>
          <a:endParaRPr lang="de-DE" sz="1300" kern="1200" dirty="0"/>
        </a:p>
      </dsp:txBody>
      <dsp:txXfrm>
        <a:off x="3334147" y="4441518"/>
        <a:ext cx="1459706" cy="9731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s3bru/ibm_capstone/blob/main/2_jupyter-labs-eda-sql-coursera_sqllite.ipynb" TargetMode="External"/><Relationship Id="rId5" Type="http://schemas.openxmlformats.org/officeDocument/2006/relationships/hyperlink" Target="https://github.com/s3bru/ibm_capstone/blob/main/2_IBM-DS0321EN-SkillsNetwork_labs_module_2_jupyter-labs-eda-dataviz.ipynb.jupyterlite.ipynb" TargetMode="External"/><Relationship Id="rId4" Type="http://schemas.openxmlformats.org/officeDocument/2006/relationships/hyperlink" Target="https://github.com/s3bru/ibm_capstone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SR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18 July 2023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number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occurence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of mission outcome per orbit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type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 a landing outcome label from Outcome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column</a:t>
            </a:r>
          </a:p>
          <a:p>
            <a:r>
              <a:rPr lang="en-US"/>
              <a:t>https://github.com/s3bru/ibm_capstone/blob/main/1_labs-jupyter-spacex-data_wrangling_jupyterlite.jupyterlite.ipynb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1605254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de-DE" dirty="0" err="1" smtClean="0"/>
              <a:t>Scatter</a:t>
            </a:r>
            <a:r>
              <a:rPr lang="de-DE" dirty="0" smtClean="0"/>
              <a:t>: 	</a:t>
            </a:r>
            <a:r>
              <a:rPr lang="de-DE" dirty="0" err="1" smtClean="0"/>
              <a:t>FlightNumber</a:t>
            </a:r>
            <a:r>
              <a:rPr lang="de-DE" dirty="0" smtClean="0"/>
              <a:t> - </a:t>
            </a:r>
            <a:r>
              <a:rPr lang="de-DE" dirty="0" err="1" smtClean="0"/>
              <a:t>PayloadMass</a:t>
            </a:r>
            <a:r>
              <a:rPr lang="de-DE" dirty="0" smtClean="0"/>
              <a:t> &amp; </a:t>
            </a:r>
            <a:r>
              <a:rPr lang="de-DE" dirty="0" err="1" smtClean="0"/>
              <a:t>hue</a:t>
            </a:r>
            <a:r>
              <a:rPr lang="de-DE" dirty="0" smtClean="0"/>
              <a:t>==</a:t>
            </a:r>
            <a:r>
              <a:rPr lang="de-DE" dirty="0" err="1" smtClean="0"/>
              <a:t>class</a:t>
            </a:r>
            <a:endParaRPr lang="de-DE" dirty="0" smtClean="0"/>
          </a:p>
          <a:p>
            <a:r>
              <a:rPr lang="de-DE" dirty="0" err="1" smtClean="0"/>
              <a:t>Scatter</a:t>
            </a:r>
            <a:r>
              <a:rPr lang="de-DE" dirty="0" smtClean="0"/>
              <a:t>: 	</a:t>
            </a:r>
            <a:r>
              <a:rPr lang="de-DE" dirty="0" err="1" smtClean="0"/>
              <a:t>FlightNumber</a:t>
            </a:r>
            <a:r>
              <a:rPr lang="de-DE" dirty="0" smtClean="0"/>
              <a:t> - </a:t>
            </a:r>
            <a:r>
              <a:rPr lang="de-DE" dirty="0" err="1" smtClean="0"/>
              <a:t>LaunchSite</a:t>
            </a:r>
            <a:r>
              <a:rPr lang="de-DE" dirty="0" smtClean="0"/>
              <a:t> &amp; </a:t>
            </a:r>
            <a:r>
              <a:rPr lang="de-DE" dirty="0" err="1"/>
              <a:t>hue</a:t>
            </a:r>
            <a:r>
              <a:rPr lang="de-DE" dirty="0" smtClean="0"/>
              <a:t>==</a:t>
            </a:r>
            <a:r>
              <a:rPr lang="de-DE" dirty="0" err="1" smtClean="0"/>
              <a:t>class</a:t>
            </a:r>
            <a:endParaRPr lang="de-DE" dirty="0"/>
          </a:p>
          <a:p>
            <a:r>
              <a:rPr lang="de-DE" dirty="0" err="1" smtClean="0"/>
              <a:t>Scatter</a:t>
            </a:r>
            <a:r>
              <a:rPr lang="de-DE" dirty="0" smtClean="0"/>
              <a:t>: 	</a:t>
            </a:r>
            <a:r>
              <a:rPr lang="de-DE" dirty="0" err="1" smtClean="0"/>
              <a:t>PayloadMass</a:t>
            </a:r>
            <a:r>
              <a:rPr lang="de-DE" dirty="0" smtClean="0"/>
              <a:t> - </a:t>
            </a:r>
            <a:r>
              <a:rPr lang="de-DE" dirty="0" err="1" smtClean="0"/>
              <a:t>LaunchSite</a:t>
            </a:r>
            <a:r>
              <a:rPr lang="de-DE" dirty="0" smtClean="0"/>
              <a:t> </a:t>
            </a:r>
            <a:r>
              <a:rPr lang="de-DE" dirty="0"/>
              <a:t>&amp; </a:t>
            </a:r>
            <a:r>
              <a:rPr lang="de-DE" dirty="0" err="1"/>
              <a:t>hue</a:t>
            </a:r>
            <a:r>
              <a:rPr lang="de-DE" dirty="0"/>
              <a:t>==</a:t>
            </a:r>
            <a:r>
              <a:rPr lang="de-DE" dirty="0" err="1" smtClean="0"/>
              <a:t>class</a:t>
            </a:r>
            <a:endParaRPr lang="de-DE" dirty="0" smtClean="0"/>
          </a:p>
          <a:p>
            <a:r>
              <a:rPr lang="de-DE" dirty="0" smtClean="0"/>
              <a:t>Bar:		</a:t>
            </a:r>
            <a:r>
              <a:rPr lang="de-DE" dirty="0" err="1" smtClean="0"/>
              <a:t>Sucess_rate</a:t>
            </a:r>
            <a:r>
              <a:rPr lang="de-DE" dirty="0" smtClean="0"/>
              <a:t> – Orbit type</a:t>
            </a:r>
          </a:p>
          <a:p>
            <a:r>
              <a:rPr lang="de-DE" dirty="0" err="1"/>
              <a:t>Scatter</a:t>
            </a:r>
            <a:r>
              <a:rPr lang="de-DE" dirty="0"/>
              <a:t>: 	</a:t>
            </a:r>
            <a:r>
              <a:rPr lang="de-DE" dirty="0" err="1" smtClean="0"/>
              <a:t>FlightNumber</a:t>
            </a:r>
            <a:r>
              <a:rPr lang="de-DE" dirty="0" smtClean="0"/>
              <a:t> </a:t>
            </a:r>
            <a:r>
              <a:rPr lang="de-DE" dirty="0"/>
              <a:t>- </a:t>
            </a:r>
            <a:r>
              <a:rPr lang="de-DE" dirty="0" smtClean="0"/>
              <a:t>Orbit type </a:t>
            </a:r>
            <a:r>
              <a:rPr lang="de-DE" dirty="0"/>
              <a:t>&amp; </a:t>
            </a:r>
            <a:r>
              <a:rPr lang="de-DE" dirty="0" err="1"/>
              <a:t>hue</a:t>
            </a:r>
            <a:r>
              <a:rPr lang="de-DE" dirty="0"/>
              <a:t>==</a:t>
            </a:r>
            <a:r>
              <a:rPr lang="de-DE" dirty="0" err="1" smtClean="0"/>
              <a:t>class</a:t>
            </a:r>
            <a:endParaRPr lang="de-DE" dirty="0" smtClean="0"/>
          </a:p>
          <a:p>
            <a:r>
              <a:rPr lang="de-DE" dirty="0" err="1"/>
              <a:t>Scatter</a:t>
            </a:r>
            <a:r>
              <a:rPr lang="de-DE" dirty="0"/>
              <a:t>: 	</a:t>
            </a:r>
            <a:r>
              <a:rPr lang="de-DE" dirty="0" smtClean="0"/>
              <a:t>Payload </a:t>
            </a:r>
            <a:r>
              <a:rPr lang="de-DE" dirty="0"/>
              <a:t>- Orbit type &amp; </a:t>
            </a:r>
            <a:r>
              <a:rPr lang="de-DE" dirty="0" err="1"/>
              <a:t>hue</a:t>
            </a:r>
            <a:r>
              <a:rPr lang="de-DE" dirty="0"/>
              <a:t>==</a:t>
            </a:r>
            <a:r>
              <a:rPr lang="de-DE" dirty="0" err="1" smtClean="0"/>
              <a:t>class</a:t>
            </a:r>
            <a:endParaRPr lang="de-DE" dirty="0" smtClean="0"/>
          </a:p>
          <a:p>
            <a:r>
              <a:rPr lang="de-DE" dirty="0" smtClean="0"/>
              <a:t>Line:	Year - </a:t>
            </a:r>
            <a:r>
              <a:rPr lang="de-DE" dirty="0" err="1"/>
              <a:t>Sucess_rate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GitHub URL of your completed EDA with data visualization notebook,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b="1" dirty="0"/>
              <a:t>names of </a:t>
            </a:r>
            <a:r>
              <a:rPr lang="en-US" b="1" dirty="0" smtClean="0"/>
              <a:t>unique </a:t>
            </a:r>
            <a:r>
              <a:rPr lang="en-US" b="1" dirty="0"/>
              <a:t>launch sites</a:t>
            </a:r>
          </a:p>
          <a:p>
            <a:r>
              <a:rPr lang="en-US" b="1" dirty="0"/>
              <a:t>launch sites </a:t>
            </a:r>
            <a:r>
              <a:rPr lang="en-US" b="1" dirty="0" smtClean="0"/>
              <a:t>beginning </a:t>
            </a:r>
            <a:r>
              <a:rPr lang="en-US" b="1" dirty="0"/>
              <a:t>with the string </a:t>
            </a:r>
            <a:r>
              <a:rPr lang="en-US" b="1" dirty="0" smtClean="0"/>
              <a:t>'CCA‘</a:t>
            </a:r>
          </a:p>
          <a:p>
            <a:r>
              <a:rPr lang="en-US" b="1" dirty="0"/>
              <a:t>total payload mass carried by boosters launched by NASA (CRS)</a:t>
            </a:r>
          </a:p>
          <a:p>
            <a:r>
              <a:rPr lang="en-US" b="1" dirty="0"/>
              <a:t>average payload mass carried by booster version F9 v1.1</a:t>
            </a:r>
          </a:p>
          <a:p>
            <a:r>
              <a:rPr lang="en-US" b="1" dirty="0"/>
              <a:t>date when </a:t>
            </a:r>
            <a:r>
              <a:rPr lang="en-US" b="1" dirty="0" smtClean="0"/>
              <a:t>first successful landing in </a:t>
            </a:r>
            <a:r>
              <a:rPr lang="en-US" b="1" dirty="0"/>
              <a:t>ground pad was </a:t>
            </a:r>
            <a:r>
              <a:rPr lang="en-US" b="1" dirty="0" smtClean="0"/>
              <a:t>achieved</a:t>
            </a:r>
            <a:endParaRPr lang="en-US" b="1" dirty="0"/>
          </a:p>
          <a:p>
            <a:r>
              <a:rPr lang="en-US" b="1" dirty="0"/>
              <a:t>names of </a:t>
            </a:r>
            <a:r>
              <a:rPr lang="en-US" b="1" dirty="0" smtClean="0"/>
              <a:t>boosters with success </a:t>
            </a:r>
            <a:r>
              <a:rPr lang="en-US" b="1" dirty="0"/>
              <a:t>in drone ship and </a:t>
            </a:r>
            <a:r>
              <a:rPr lang="en-US" b="1" dirty="0" smtClean="0"/>
              <a:t>payload mass between 4000 and 6000</a:t>
            </a:r>
          </a:p>
          <a:p>
            <a:endParaRPr lang="en-US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SQL: Queries 1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b="1" dirty="0"/>
              <a:t>total number of successful /failure mission </a:t>
            </a:r>
            <a:r>
              <a:rPr lang="en-US" b="1" dirty="0" smtClean="0"/>
              <a:t>outcomes</a:t>
            </a:r>
          </a:p>
          <a:p>
            <a:r>
              <a:rPr lang="en-US" b="1" dirty="0" smtClean="0"/>
              <a:t>names </a:t>
            </a:r>
            <a:r>
              <a:rPr lang="en-US" b="1" dirty="0"/>
              <a:t>of </a:t>
            </a:r>
            <a:r>
              <a:rPr lang="en-US" b="1" dirty="0" err="1" smtClean="0"/>
              <a:t>booster_versions</a:t>
            </a:r>
            <a:r>
              <a:rPr lang="en-US" b="1" dirty="0" smtClean="0"/>
              <a:t> </a:t>
            </a:r>
            <a:r>
              <a:rPr lang="en-US" b="1" dirty="0"/>
              <a:t>which have carried the maximum payload mass</a:t>
            </a:r>
            <a:endParaRPr lang="en-US" dirty="0"/>
          </a:p>
          <a:p>
            <a:r>
              <a:rPr lang="en-US" b="1" dirty="0"/>
              <a:t>month names, failure </a:t>
            </a:r>
            <a:r>
              <a:rPr lang="en-US" b="1" dirty="0" err="1"/>
              <a:t>landing_outcomes</a:t>
            </a:r>
            <a:r>
              <a:rPr lang="en-US" b="1" dirty="0"/>
              <a:t> in drone ship ,booster versions, </a:t>
            </a:r>
            <a:r>
              <a:rPr lang="en-US" b="1" dirty="0" err="1"/>
              <a:t>launch_site</a:t>
            </a:r>
            <a:r>
              <a:rPr lang="en-US" b="1" dirty="0"/>
              <a:t> for </a:t>
            </a:r>
            <a:r>
              <a:rPr lang="en-US" b="1" dirty="0" smtClean="0"/>
              <a:t>all months </a:t>
            </a:r>
            <a:r>
              <a:rPr lang="en-US" b="1" dirty="0"/>
              <a:t>in year 2015</a:t>
            </a:r>
            <a:endParaRPr lang="en-US" dirty="0"/>
          </a:p>
          <a:p>
            <a:r>
              <a:rPr lang="en-US" b="1" dirty="0" smtClean="0"/>
              <a:t>Ranking of count </a:t>
            </a:r>
            <a:r>
              <a:rPr lang="en-US" b="1" dirty="0"/>
              <a:t>of landing outcomes </a:t>
            </a:r>
            <a:r>
              <a:rPr lang="en-US" b="1" dirty="0" smtClean="0"/>
              <a:t>between 2010-06-04 </a:t>
            </a:r>
            <a:r>
              <a:rPr lang="en-US" b="1" dirty="0"/>
              <a:t>and </a:t>
            </a:r>
            <a:r>
              <a:rPr lang="en-US" b="1" dirty="0" smtClean="0"/>
              <a:t>2017-03-20</a:t>
            </a:r>
            <a:endParaRPr lang="en-US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SQL: Queries 2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4840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Markers + labels + circle for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nasa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JSC + launch sites (relevant locations)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MarkerClusters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containing launches (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./fail) for each launch site (overview of relevant  events)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Mouse position -&gt; cords (find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coords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of things in vicinity)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 + line to closest point of coast line, railway, city and highway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(water -&gt; lower risk of endangerment &lt;-&gt; railway / city / highway -&gt; could be endangered)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https://github.com/s3bru/ibm_capstone/blob/main/3_lab_jupyter_launch_site_location.jupyterlite.ipynb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Inputs: Dropdown launch sites + Slider payload range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Graphs: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chart: either total </a:t>
            </a:r>
            <a:r>
              <a:rPr lang="en-US" sz="18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 per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site or </a:t>
            </a:r>
            <a:r>
              <a:rPr lang="en-US" sz="18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succ&amp;fail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for selected launch site -&gt; comparison of outcomes for all / specific LS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chart: payload – launch success -&gt; shows correlation (for selected inputs)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https://github.com/s3bru/ibm_capstone/blob/main/3_spacex_dash_app.py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Standardize feature data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Split data in train / test sets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Perform parameter grid search for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 / SVM / decision tree / KNN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confusion matrix / accuracy score for best parameters (test set)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Pick best performing model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https://github.com/s3bru/ibm_capstone/blob/main/4_SpaceX_Machine_Learning_Prediction_Part_5.jupyterlite.ipynb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637664"/>
            <a:ext cx="3932238" cy="149002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 at VAFB mostly successful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At CCAFS rate increases with flight number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8569" y="1637664"/>
            <a:ext cx="5295900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666241"/>
            <a:ext cx="5061830" cy="185585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de-DE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</a:t>
            </a:r>
            <a:r>
              <a:rPr lang="de-DE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fail</a:t>
            </a:r>
            <a:r>
              <a:rPr lang="de-DE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de-DE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</a:t>
            </a:r>
            <a:r>
              <a:rPr lang="de-DE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de-DE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mid</a:t>
            </a:r>
            <a:r>
              <a:rPr lang="de-DE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de-DE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level</a:t>
            </a:r>
            <a:r>
              <a:rPr lang="de-DE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de-DE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</a:t>
            </a:r>
            <a:endParaRPr lang="de-DE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de-DE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</a:t>
            </a:r>
            <a:r>
              <a:rPr lang="de-DE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low</a:t>
            </a:r>
            <a:r>
              <a:rPr lang="de-DE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de-DE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correlation</a:t>
            </a:r>
            <a:r>
              <a:rPr lang="de-DE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de-DE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</a:t>
            </a:r>
            <a:r>
              <a:rPr lang="de-DE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de-DE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</a:t>
            </a:r>
            <a:r>
              <a:rPr lang="de-DE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high </a:t>
            </a:r>
            <a:r>
              <a:rPr lang="de-DE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VAFB fail for low payload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3171" y="1666241"/>
            <a:ext cx="5276850" cy="479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de-DE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</a:t>
            </a:r>
            <a:r>
              <a:rPr lang="de-DE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</a:t>
            </a:r>
            <a:r>
              <a:rPr lang="de-DE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de-DE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were</a:t>
            </a:r>
            <a:r>
              <a:rPr lang="de-DE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de-DE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successful</a:t>
            </a:r>
            <a:r>
              <a:rPr lang="de-DE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de-DE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</a:t>
            </a:r>
            <a:r>
              <a:rPr lang="de-DE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ES-L1, GEO, HEO, SSO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Lowest success rate for GTO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1849" y="1863833"/>
            <a:ext cx="5534025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626611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Low Flight Number : LEO, ISS, PO, GTO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 fail then more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SSO always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Many VLEO attempts, only 2x fail in middle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Geo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 at first try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9117" y="1626611"/>
            <a:ext cx="5343525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de-DE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LEO, ISS, PO </a:t>
            </a:r>
            <a:r>
              <a:rPr lang="de-DE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fail</a:t>
            </a:r>
            <a:r>
              <a:rPr lang="de-DE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de-DE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</a:t>
            </a:r>
            <a:r>
              <a:rPr lang="de-DE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de-DE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low</a:t>
            </a:r>
            <a:r>
              <a:rPr lang="de-DE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de-DE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</a:t>
            </a:r>
            <a:endParaRPr lang="de-DE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de-DE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GTO </a:t>
            </a:r>
            <a:r>
              <a:rPr lang="de-DE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uncorrelated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8957" y="1562894"/>
            <a:ext cx="5343525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 yearly increase except for 2018!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0187" y="1777423"/>
            <a:ext cx="5534025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DE" dirty="0" smtClean="0"/>
              <a:t>SQL: Select </a:t>
            </a:r>
            <a:r>
              <a:rPr lang="de-DE" dirty="0" err="1"/>
              <a:t>distinct</a:t>
            </a:r>
            <a:r>
              <a:rPr lang="de-DE" dirty="0"/>
              <a:t>(</a:t>
            </a:r>
            <a:r>
              <a:rPr lang="de-DE" dirty="0" err="1"/>
              <a:t>Launch_Site</a:t>
            </a:r>
            <a:r>
              <a:rPr lang="de-DE" dirty="0"/>
              <a:t>) </a:t>
            </a:r>
            <a:r>
              <a:rPr lang="de-DE" dirty="0" err="1"/>
              <a:t>from</a:t>
            </a:r>
            <a:r>
              <a:rPr lang="de-DE" dirty="0"/>
              <a:t> SPACEXTBL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-&gt; </a:t>
            </a:r>
            <a:r>
              <a:rPr lang="de-DE" dirty="0" smtClean="0"/>
              <a:t>[</a:t>
            </a:r>
            <a:r>
              <a:rPr lang="de-DE" dirty="0"/>
              <a:t>'CCAFS LC-40', 'VAFB SLC-4E', 'KSC LC-39A', 'CCAFS SLC-40', None</a:t>
            </a:r>
            <a:r>
              <a:rPr lang="de-DE" dirty="0" smtClean="0"/>
              <a:t>]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de-DE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None -&gt; </a:t>
            </a:r>
            <a:r>
              <a:rPr lang="de-DE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incomplete</a:t>
            </a:r>
            <a:r>
              <a:rPr lang="de-DE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de-DE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 err="1" smtClean="0"/>
              <a:t>SQL:Select</a:t>
            </a:r>
            <a:r>
              <a:rPr lang="en-US" sz="2400" dirty="0" smtClean="0"/>
              <a:t> </a:t>
            </a:r>
            <a:r>
              <a:rPr lang="en-US" sz="2400" dirty="0"/>
              <a:t>* from SPACEXTBL where </a:t>
            </a:r>
            <a:r>
              <a:rPr lang="en-US" sz="2400" dirty="0" err="1"/>
              <a:t>Launch_Site</a:t>
            </a:r>
            <a:r>
              <a:rPr lang="en-US" sz="2400" dirty="0"/>
              <a:t> </a:t>
            </a:r>
            <a:r>
              <a:rPr lang="en-US" sz="2400" dirty="0" err="1" smtClean="0"/>
              <a:t>like"CCA</a:t>
            </a:r>
            <a:r>
              <a:rPr lang="en-US" sz="2400" dirty="0" smtClean="0"/>
              <a:t>%" </a:t>
            </a:r>
            <a:r>
              <a:rPr lang="en-US" sz="2400" dirty="0"/>
              <a:t>limit 5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de-DE" dirty="0" smtClean="0"/>
              <a:t>-&gt; [(</a:t>
            </a:r>
            <a:r>
              <a:rPr lang="de-DE" dirty="0"/>
              <a:t>'06/04/2010', '18:45:00', 'F9 v1.0 B0003', 'CCAFS LC-40', 'Dragon </a:t>
            </a:r>
            <a:r>
              <a:rPr lang="de-DE" dirty="0" err="1"/>
              <a:t>Spacecraft</a:t>
            </a:r>
            <a:r>
              <a:rPr lang="de-DE" dirty="0"/>
              <a:t> </a:t>
            </a:r>
            <a:r>
              <a:rPr lang="de-DE" dirty="0" err="1"/>
              <a:t>Qualification</a:t>
            </a:r>
            <a:r>
              <a:rPr lang="de-DE" dirty="0"/>
              <a:t> Unit', 0.0, 'LEO', '</a:t>
            </a:r>
            <a:r>
              <a:rPr lang="de-DE" dirty="0" err="1"/>
              <a:t>SpaceX</a:t>
            </a:r>
            <a:r>
              <a:rPr lang="de-DE" dirty="0"/>
              <a:t>', '</a:t>
            </a:r>
            <a:r>
              <a:rPr lang="de-DE" dirty="0" err="1"/>
              <a:t>Success</a:t>
            </a:r>
            <a:r>
              <a:rPr lang="de-DE" dirty="0"/>
              <a:t>', '</a:t>
            </a:r>
            <a:r>
              <a:rPr lang="de-DE" dirty="0" err="1"/>
              <a:t>Failure</a:t>
            </a:r>
            <a:r>
              <a:rPr lang="de-DE" dirty="0"/>
              <a:t> (</a:t>
            </a:r>
            <a:r>
              <a:rPr lang="de-DE" dirty="0" err="1"/>
              <a:t>parachute</a:t>
            </a:r>
            <a:r>
              <a:rPr lang="de-DE" dirty="0" smtClean="0"/>
              <a:t>)'),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de-DE" dirty="0" smtClean="0"/>
              <a:t> </a:t>
            </a:r>
            <a:r>
              <a:rPr lang="de-DE" dirty="0"/>
              <a:t>('12/08/2010', '15:43:00', 'F9 v1.0 B0004', 'CCAFS LC-40', 'Dragon </a:t>
            </a:r>
            <a:r>
              <a:rPr lang="de-DE" dirty="0" err="1"/>
              <a:t>demo</a:t>
            </a:r>
            <a:r>
              <a:rPr lang="de-DE" dirty="0"/>
              <a:t> </a:t>
            </a:r>
            <a:r>
              <a:rPr lang="de-DE" dirty="0" err="1"/>
              <a:t>flight</a:t>
            </a:r>
            <a:r>
              <a:rPr lang="de-DE" dirty="0"/>
              <a:t> C1,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CubeSats</a:t>
            </a:r>
            <a:r>
              <a:rPr lang="de-DE" dirty="0"/>
              <a:t>, </a:t>
            </a:r>
            <a:r>
              <a:rPr lang="de-DE" dirty="0" err="1"/>
              <a:t>barrel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Brouere</a:t>
            </a:r>
            <a:r>
              <a:rPr lang="de-DE" dirty="0"/>
              <a:t> </a:t>
            </a:r>
            <a:r>
              <a:rPr lang="de-DE" dirty="0" err="1"/>
              <a:t>cheese</a:t>
            </a:r>
            <a:r>
              <a:rPr lang="de-DE" dirty="0"/>
              <a:t>', 0.0, 'LEO (ISS)', 'NASA (COTS) NRO', '</a:t>
            </a:r>
            <a:r>
              <a:rPr lang="de-DE" dirty="0" err="1"/>
              <a:t>Success</a:t>
            </a:r>
            <a:r>
              <a:rPr lang="de-DE" dirty="0"/>
              <a:t>', '</a:t>
            </a:r>
            <a:r>
              <a:rPr lang="de-DE" dirty="0" err="1"/>
              <a:t>Failure</a:t>
            </a:r>
            <a:r>
              <a:rPr lang="de-DE" dirty="0"/>
              <a:t> (</a:t>
            </a:r>
            <a:r>
              <a:rPr lang="de-DE" dirty="0" err="1"/>
              <a:t>parachute</a:t>
            </a:r>
            <a:r>
              <a:rPr lang="de-DE" dirty="0" smtClean="0"/>
              <a:t>)'),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de-DE" dirty="0" smtClean="0"/>
              <a:t> </a:t>
            </a:r>
            <a:r>
              <a:rPr lang="de-DE" dirty="0"/>
              <a:t>('22/05/2012', '7:44:00', 'F9 v1.0 B0005', 'CCAFS LC-40', 'Dragon </a:t>
            </a:r>
            <a:r>
              <a:rPr lang="de-DE" dirty="0" err="1"/>
              <a:t>demo</a:t>
            </a:r>
            <a:r>
              <a:rPr lang="de-DE" dirty="0"/>
              <a:t> </a:t>
            </a:r>
            <a:r>
              <a:rPr lang="de-DE" dirty="0" err="1"/>
              <a:t>flight</a:t>
            </a:r>
            <a:r>
              <a:rPr lang="de-DE" dirty="0"/>
              <a:t> C2', 525.0, 'LEO (ISS)', 'NASA (COTS)', '</a:t>
            </a:r>
            <a:r>
              <a:rPr lang="de-DE" dirty="0" err="1"/>
              <a:t>Success</a:t>
            </a:r>
            <a:r>
              <a:rPr lang="de-DE" dirty="0"/>
              <a:t>', '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attempt</a:t>
            </a:r>
            <a:r>
              <a:rPr lang="de-DE" dirty="0" smtClean="0"/>
              <a:t>'),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de-DE" dirty="0" smtClean="0"/>
              <a:t> </a:t>
            </a:r>
            <a:r>
              <a:rPr lang="de-DE" dirty="0"/>
              <a:t>('10/08/2012', '0:35:00', 'F9 v1.0 B0006', 'CCAFS LC-40', '</a:t>
            </a:r>
            <a:r>
              <a:rPr lang="de-DE" dirty="0" err="1"/>
              <a:t>SpaceX</a:t>
            </a:r>
            <a:r>
              <a:rPr lang="de-DE" dirty="0"/>
              <a:t> CRS-1', 500.0, 'LEO (ISS</a:t>
            </a:r>
            <a:r>
              <a:rPr lang="de-DE" dirty="0" smtClean="0"/>
              <a:t>)',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de-DE" dirty="0" smtClean="0"/>
              <a:t> </a:t>
            </a:r>
            <a:r>
              <a:rPr lang="de-DE" dirty="0"/>
              <a:t>'NASA (CRS)', '</a:t>
            </a:r>
            <a:r>
              <a:rPr lang="de-DE" dirty="0" err="1"/>
              <a:t>Success</a:t>
            </a:r>
            <a:r>
              <a:rPr lang="de-DE" dirty="0"/>
              <a:t>', '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attempt</a:t>
            </a:r>
            <a:r>
              <a:rPr lang="de-DE" dirty="0"/>
              <a:t>'), ('03/01/2013', '15:10:00', 'F9 v1.0 B0007', 'CCAFS LC-40', '</a:t>
            </a:r>
            <a:r>
              <a:rPr lang="de-DE" dirty="0" err="1"/>
              <a:t>SpaceX</a:t>
            </a:r>
            <a:r>
              <a:rPr lang="de-DE" dirty="0"/>
              <a:t> CRS-2', 677.0, 'LEO </a:t>
            </a:r>
            <a:r>
              <a:rPr lang="de-DE" dirty="0" smtClean="0"/>
              <a:t>(</a:t>
            </a:r>
            <a:r>
              <a:rPr lang="de-DE" dirty="0"/>
              <a:t>ISS)', 'NASA (CRS)', '</a:t>
            </a:r>
            <a:r>
              <a:rPr lang="de-DE" dirty="0" err="1"/>
              <a:t>Success</a:t>
            </a:r>
            <a:r>
              <a:rPr lang="de-DE" dirty="0"/>
              <a:t>', '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attempt</a:t>
            </a:r>
            <a:r>
              <a:rPr lang="de-DE" dirty="0"/>
              <a:t>')]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SQL: </a:t>
            </a:r>
            <a:r>
              <a:rPr lang="en-US" dirty="0" smtClean="0"/>
              <a:t>Select </a:t>
            </a:r>
            <a:r>
              <a:rPr lang="en-US" dirty="0"/>
              <a:t>PAYLOAD_MASS__KG_ from SPACEXTBL where Customer </a:t>
            </a:r>
            <a:r>
              <a:rPr lang="en-US" dirty="0" smtClean="0"/>
              <a:t>like "NASA </a:t>
            </a:r>
            <a:r>
              <a:rPr lang="en-US" dirty="0"/>
              <a:t>(CRS</a:t>
            </a:r>
            <a:r>
              <a:rPr lang="en-US" dirty="0" smtClean="0"/>
              <a:t>)%"</a:t>
            </a:r>
            <a:endParaRPr lang="en-US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-&gt; </a:t>
            </a:r>
            <a:r>
              <a:rPr lang="de-DE" dirty="0" smtClean="0"/>
              <a:t>48213.0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SQL: </a:t>
            </a:r>
            <a:r>
              <a:rPr lang="en-US" dirty="0"/>
              <a:t>Select PAYLOAD_MASS__KG_ from SPACEXTBL where </a:t>
            </a:r>
            <a:r>
              <a:rPr lang="en-US" dirty="0" err="1"/>
              <a:t>Booster_Version</a:t>
            </a:r>
            <a:r>
              <a:rPr lang="en-US" dirty="0"/>
              <a:t> </a:t>
            </a:r>
            <a:r>
              <a:rPr lang="en-US" dirty="0" smtClean="0"/>
              <a:t>like "F9 </a:t>
            </a:r>
            <a:r>
              <a:rPr lang="en-US" dirty="0"/>
              <a:t>v1.0</a:t>
            </a:r>
            <a:r>
              <a:rPr lang="en-US" dirty="0" smtClean="0"/>
              <a:t>%"</a:t>
            </a:r>
            <a:endParaRPr lang="en-US" dirty="0"/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-&gt; </a:t>
            </a:r>
            <a:r>
              <a:rPr lang="de-DE" dirty="0" smtClean="0"/>
              <a:t>340.4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r>
              <a:rPr lang="en-US" dirty="0" smtClean="0"/>
              <a:t>SQL: Select </a:t>
            </a:r>
            <a:r>
              <a:rPr lang="en-US" dirty="0"/>
              <a:t>min(Date) from SPACEXTBL where </a:t>
            </a:r>
            <a:r>
              <a:rPr lang="en-US" dirty="0" err="1"/>
              <a:t>Landing_Outcome</a:t>
            </a:r>
            <a:r>
              <a:rPr lang="en-US" dirty="0"/>
              <a:t> = </a:t>
            </a:r>
            <a:r>
              <a:rPr lang="en-US" dirty="0" smtClean="0"/>
              <a:t>"</a:t>
            </a:r>
            <a:r>
              <a:rPr lang="en-US" dirty="0"/>
              <a:t>Success (ground pad</a:t>
            </a:r>
            <a:r>
              <a:rPr lang="en-US" dirty="0" smtClean="0"/>
              <a:t>)“</a:t>
            </a:r>
          </a:p>
          <a:p>
            <a:pPr marL="0" indent="0">
              <a:buNone/>
            </a:pPr>
            <a:r>
              <a:rPr lang="en-US" dirty="0" smtClean="0"/>
              <a:t>-&gt;</a:t>
            </a:r>
            <a:r>
              <a:rPr lang="de-DE" dirty="0"/>
              <a:t>[('01/08/2018',)]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5262015" cy="163219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from scraping Wikipedia and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REST API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exploration: plotting, SQL queries,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Prediction: grid search for logistic regression, SVM, decision tree, k-means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r>
              <a:rPr lang="en-US" dirty="0" smtClean="0"/>
              <a:t>SQL: Select </a:t>
            </a:r>
            <a:r>
              <a:rPr lang="en-US" dirty="0" err="1"/>
              <a:t>Booster_Version</a:t>
            </a:r>
            <a:r>
              <a:rPr lang="en-US" dirty="0"/>
              <a:t> from SPACEXTBL where </a:t>
            </a:r>
            <a:r>
              <a:rPr lang="en-US" dirty="0" err="1"/>
              <a:t>Landing_Outcome</a:t>
            </a:r>
            <a:r>
              <a:rPr lang="en-US" dirty="0"/>
              <a:t> = \"Success (drone ship)\" and PAYLOAD_MASS__KG_ between 4000 and 6000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-&gt;</a:t>
            </a:r>
            <a:r>
              <a:rPr lang="de-DE" dirty="0"/>
              <a:t>[('F9 FT B1022',), ('F9 FT B1026',), ('F9 FT B1021.2',), ('F9 FT B1031.2',)]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/>
              <a:t>SQL: Select </a:t>
            </a:r>
            <a:r>
              <a:rPr lang="en-US" dirty="0" err="1"/>
              <a:t>Landing_Outcome</a:t>
            </a:r>
            <a:r>
              <a:rPr lang="en-US" dirty="0"/>
              <a:t> from SPACEXTBL where </a:t>
            </a:r>
            <a:r>
              <a:rPr lang="en-US" dirty="0" err="1"/>
              <a:t>Landing_Outcome</a:t>
            </a:r>
            <a:r>
              <a:rPr lang="en-US" dirty="0"/>
              <a:t> like </a:t>
            </a:r>
            <a:r>
              <a:rPr lang="en-US" dirty="0" smtClean="0"/>
              <a:t>"</a:t>
            </a:r>
            <a:r>
              <a:rPr lang="en-US" dirty="0"/>
              <a:t>Success</a:t>
            </a:r>
            <a:r>
              <a:rPr lang="en-US" dirty="0" smtClean="0"/>
              <a:t>%“</a:t>
            </a:r>
          </a:p>
          <a:p>
            <a:pPr marL="0" indent="0">
              <a:buNone/>
            </a:pPr>
            <a:r>
              <a:rPr lang="en-US" dirty="0" smtClean="0"/>
              <a:t>-&gt;61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SQL: Select </a:t>
            </a:r>
            <a:r>
              <a:rPr lang="en-US" dirty="0" err="1"/>
              <a:t>Landing_Outcome</a:t>
            </a:r>
            <a:r>
              <a:rPr lang="en-US" dirty="0"/>
              <a:t> from SPACEXTBL where </a:t>
            </a:r>
            <a:r>
              <a:rPr lang="en-US" dirty="0" err="1"/>
              <a:t>Landing_Outcome</a:t>
            </a:r>
            <a:r>
              <a:rPr lang="en-US" dirty="0"/>
              <a:t> like  </a:t>
            </a:r>
            <a:r>
              <a:rPr lang="en-US" dirty="0" smtClean="0"/>
              <a:t>"</a:t>
            </a:r>
            <a:r>
              <a:rPr lang="en-US" dirty="0"/>
              <a:t>Failure</a:t>
            </a:r>
            <a:r>
              <a:rPr lang="en-US" dirty="0" smtClean="0"/>
              <a:t>%“</a:t>
            </a:r>
          </a:p>
          <a:p>
            <a:pPr marL="0" indent="0">
              <a:buNone/>
            </a:pPr>
            <a:r>
              <a:rPr lang="en-US" dirty="0" smtClean="0"/>
              <a:t>-&gt;</a:t>
            </a:r>
            <a:r>
              <a:rPr lang="de-DE" dirty="0" smtClean="0"/>
              <a:t>10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/>
              <a:t>SQL: Select </a:t>
            </a:r>
            <a:r>
              <a:rPr lang="en-US" dirty="0" err="1"/>
              <a:t>Booster_Version</a:t>
            </a:r>
            <a:r>
              <a:rPr lang="en-US" dirty="0"/>
              <a:t> from SPACEXTBL where PAYLOAD_MASS__KG_ = (select max(PAYLOAD_MASS__KG_) from SPACEXTBL)</a:t>
            </a:r>
          </a:p>
          <a:p>
            <a:pPr marL="0" indent="0">
              <a:buNone/>
            </a:pPr>
            <a:r>
              <a:rPr lang="de-DE" dirty="0" smtClean="0"/>
              <a:t>-&gt;|</a:t>
            </a:r>
            <a:r>
              <a:rPr lang="de-DE" dirty="0"/>
              <a:t>F9 B5 B1048.4| |F9 B5 B1049.4| |F9 B5 B1051.3| |F9 B5 B1056.4| |F9 B5 B1048.5| |F9 B5 B1051.4| |F9 B5 B1049.5| |F9 B5 B1060.2 | |F9 B5 B1058.3 | |F9 B5 B1051.6| |F9 B5 B1060.3| |F9 B5 B1049.7 |</a:t>
            </a:r>
          </a:p>
          <a:p>
            <a:pPr marL="0" indent="0">
              <a:buNone/>
            </a:pPr>
            <a:r>
              <a:rPr lang="de-DE" dirty="0"/>
              <a:t/>
            </a:r>
            <a:br>
              <a:rPr lang="de-DE" dirty="0"/>
            </a:b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r>
              <a:rPr lang="en-US" dirty="0" smtClean="0"/>
              <a:t>SQL: Select </a:t>
            </a:r>
            <a:r>
              <a:rPr lang="en-US" dirty="0" err="1"/>
              <a:t>substr</a:t>
            </a:r>
            <a:r>
              <a:rPr lang="en-US" dirty="0"/>
              <a:t>(Date, 4, 2),</a:t>
            </a:r>
            <a:r>
              <a:rPr lang="en-US" dirty="0" err="1"/>
              <a:t>Landing_Outcome,Booster_Version,Launch_Site</a:t>
            </a:r>
            <a:r>
              <a:rPr lang="en-US" dirty="0"/>
              <a:t> from SPACEXTBL where </a:t>
            </a:r>
            <a:r>
              <a:rPr lang="en-US" dirty="0" err="1"/>
              <a:t>Landing_Outcome</a:t>
            </a:r>
            <a:r>
              <a:rPr lang="en-US" dirty="0"/>
              <a:t>= </a:t>
            </a:r>
            <a:r>
              <a:rPr lang="en-US" dirty="0" smtClean="0"/>
              <a:t>"</a:t>
            </a:r>
            <a:r>
              <a:rPr lang="en-US" dirty="0"/>
              <a:t>Failure (drone ship</a:t>
            </a:r>
            <a:r>
              <a:rPr lang="en-US" dirty="0" smtClean="0"/>
              <a:t>)"</a:t>
            </a:r>
            <a:r>
              <a:rPr lang="en-US" dirty="0"/>
              <a:t>and </a:t>
            </a:r>
            <a:r>
              <a:rPr lang="en-US" dirty="0" err="1"/>
              <a:t>substr</a:t>
            </a:r>
            <a:r>
              <a:rPr lang="en-US" dirty="0"/>
              <a:t>(Date,7,4)='2015'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de-DE" sz="2400" dirty="0" smtClean="0"/>
              <a:t>-&gt;</a:t>
            </a:r>
            <a:r>
              <a:rPr lang="de-DE" dirty="0" smtClean="0"/>
              <a:t>|(</a:t>
            </a:r>
            <a:r>
              <a:rPr lang="de-DE" dirty="0"/>
              <a:t>'10', '</a:t>
            </a:r>
            <a:r>
              <a:rPr lang="de-DE" dirty="0" err="1"/>
              <a:t>Failure</a:t>
            </a:r>
            <a:r>
              <a:rPr lang="de-DE" dirty="0"/>
              <a:t> (</a:t>
            </a:r>
            <a:r>
              <a:rPr lang="de-DE" dirty="0" err="1"/>
              <a:t>drone</a:t>
            </a:r>
            <a:r>
              <a:rPr lang="de-DE" dirty="0"/>
              <a:t> </a:t>
            </a:r>
            <a:r>
              <a:rPr lang="de-DE" dirty="0" err="1"/>
              <a:t>ship</a:t>
            </a:r>
            <a:r>
              <a:rPr lang="de-DE" dirty="0"/>
              <a:t>)', 'F9 v1.1 B1012', 'CCAFS LC-40')| |('04', '</a:t>
            </a:r>
            <a:r>
              <a:rPr lang="de-DE" dirty="0" err="1"/>
              <a:t>Failure</a:t>
            </a:r>
            <a:r>
              <a:rPr lang="de-DE" dirty="0"/>
              <a:t> (</a:t>
            </a:r>
            <a:r>
              <a:rPr lang="de-DE" dirty="0" err="1"/>
              <a:t>drone</a:t>
            </a:r>
            <a:r>
              <a:rPr lang="de-DE" dirty="0"/>
              <a:t> </a:t>
            </a:r>
            <a:r>
              <a:rPr lang="de-DE" dirty="0" err="1"/>
              <a:t>ship</a:t>
            </a:r>
            <a:r>
              <a:rPr lang="de-DE" dirty="0"/>
              <a:t>)', 'F9 v1.1 B1015', 'CCAFS LC-40')|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SQL: Select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count(*),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from SPACEXTBL group by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order by count(*)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desc</a:t>
            </a: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-&gt;[(898, None), (38, 'Success'), (21, 'No attempt'), (14, 'Success (drone ship)'), (9, 'Success (ground pad)'), (5, 'Failure (drone ship)'), (5, 'Controlled (ocean)'), (3, 'Failure'), (2, 'Uncontrolled (ocean)'), (2, 'Failure (parachute)'), (1, 'Precluded (drone ship)'), (1, 'No attempt ')]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3972559"/>
            <a:ext cx="9745589" cy="220440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Markers for JSC +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VAFB at west coast, others east coast(grouped very closely)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Folium: Launch sites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482" y="1791335"/>
            <a:ext cx="5019675" cy="207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4807646"/>
            <a:ext cx="9745589" cy="136931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For each launch site: show color coded(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.=green) launch events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Folium: Launch 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events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285" y="1466535"/>
            <a:ext cx="6076950" cy="296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690688"/>
            <a:ext cx="3659750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Distance to coastline marked(d=1.31 km)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Railroad can be seen near coast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Folium: Launch site proximities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0030" y="1396365"/>
            <a:ext cx="6896100" cy="516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6851178" cy="189842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company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develops rockets</a:t>
            </a:r>
          </a:p>
          <a:p>
            <a:pPr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Test launches happen at various launch sites, with varying payloads / boosters / etc.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Goal: Predict success of future launch based on previous launches &amp; accessible parameters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300950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Values==successful launches for each site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err="1" smtClean="0">
                <a:solidFill>
                  <a:srgbClr val="0B49CB"/>
                </a:solidFill>
                <a:latin typeface="Abadi"/>
              </a:rPr>
              <a:t>Piechart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 1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0170" y="1543108"/>
            <a:ext cx="8191500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340109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Dropdown field selects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Values==count of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./ fail for selected launch site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err="1" smtClean="0">
                <a:solidFill>
                  <a:srgbClr val="0B49CB"/>
                </a:solidFill>
                <a:latin typeface="Abadi"/>
              </a:rPr>
              <a:t>Piechart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 2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5120" y="1446847"/>
            <a:ext cx="7953375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332446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Slider selects range for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Dropdown selects which launch sites are considered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for success rate / payload mass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Scatterplot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961" y="1408546"/>
            <a:ext cx="7174011" cy="4617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5143110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For the given dataset and train/test split, the optimized models perform with equal accuracy well on the test data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297" y="1531252"/>
            <a:ext cx="5400675" cy="436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4716389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Shows counts of predicted labels for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each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category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true label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the test set 3 times a successful landing was predicted falsely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9722" y="1535113"/>
            <a:ext cx="5048250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It’s possible to predict successful landings with 84 % accuracy from data on wiki /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rest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github.com/s3bru/ibm_capstone</a:t>
            </a: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5"/>
              </a:rPr>
              <a:t>https://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5"/>
              </a:rPr>
              <a:t>github.com/s3bru/ibm_capstone/blob/main/2_IBM-DS0321EN-SkillsNetwork_labs_module_2_jupyter-labs-eda-dataviz.ipynb.jupyterlite.ipynb</a:t>
            </a: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6"/>
              </a:rPr>
              <a:t>https://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6"/>
              </a:rPr>
              <a:t>github.com/s3bru/ibm_capstone/blob/main/2_jupyter-labs-eda-sql-coursera_sqllite.ipynb</a:t>
            </a: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https://github.com/s3bru/ibm_capstone/blob/main/spacex_launch_dash.csv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Webscraping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 Falcon Wikipedia page +  </a:t>
            </a:r>
            <a:r>
              <a:rPr lang="en-US" sz="7600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SpaceX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 REST API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Pandas </a:t>
            </a:r>
            <a:r>
              <a:rPr lang="en-US" sz="7600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dataframe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 / SQL DB, feature generation, standardization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ApaceX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REST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make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request according to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specification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 JSON -&gt; parse </a:t>
            </a:r>
            <a:r>
              <a:rPr lang="en-US" sz="18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-&gt; insert into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</a:t>
            </a: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load page -&gt; process with beautiful soup -&gt; find table in DOM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parse with custom loop or pandas -&gt; make </a:t>
            </a:r>
            <a:r>
              <a:rPr lang="en-US" sz="18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sz="18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5160337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de-DE" sz="2400" dirty="0" smtClean="0"/>
              <a:t>https</a:t>
            </a:r>
            <a:r>
              <a:rPr lang="de-DE" sz="2400" dirty="0"/>
              <a:t>://api.spacexdata.com/v4</a:t>
            </a:r>
            <a:r>
              <a:rPr lang="de-DE" sz="2400" dirty="0" smtClean="0"/>
              <a:t>/*</a:t>
            </a:r>
            <a:endParaRPr lang="de-DE" sz="24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1) Get history of launches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2) Get further info for various occurring IDs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https://github.com/s3bru/ibm_capstone/blob/main/1_jupyter-labs-spacex-data-collection-api.ipynb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8" name="Diagramm 7"/>
          <p:cNvGraphicFramePr/>
          <p:nvPr>
            <p:extLst>
              <p:ext uri="{D42A27DB-BD31-4B8C-83A1-F6EECF244321}">
                <p14:modId xmlns:p14="http://schemas.microsoft.com/office/powerpoint/2010/main" val="513929779"/>
              </p:ext>
            </p:extLst>
          </p:nvPr>
        </p:nvGraphicFramePr>
        <p:xfrm>
          <a:off x="5887704" y="1428983"/>
          <a:ext cx="6304296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6623961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Download the page ”</a:t>
            </a:r>
            <a:r>
              <a:rPr lang="de-DE" dirty="0"/>
              <a:t> </a:t>
            </a:r>
            <a:r>
              <a:rPr lang="de-DE" dirty="0" smtClean="0"/>
              <a:t>List_of_Falcon_9_and_Falcon_Heavy_launches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” from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wikipedia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Process with beautiful soup</a:t>
            </a:r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table in DOM</a:t>
            </a:r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Iterate rows, extract info, put in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dicts</a:t>
            </a: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Make pandas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https://github.com/s3bru/ibm_capstone/blob/main/1_jupyter-labs-webscraping.ipynb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3" name="Diagramm 2"/>
          <p:cNvGraphicFramePr/>
          <p:nvPr>
            <p:extLst>
              <p:ext uri="{D42A27DB-BD31-4B8C-83A1-F6EECF244321}">
                <p14:modId xmlns:p14="http://schemas.microsoft.com/office/powerpoint/2010/main" val="1671606078"/>
              </p:ext>
            </p:extLst>
          </p:nvPr>
        </p:nvGraphicFramePr>
        <p:xfrm>
          <a:off x="4650772" y="129196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1775</Words>
  <Application>Microsoft Office PowerPoint</Application>
  <PresentationFormat>Breitbild</PresentationFormat>
  <Paragraphs>274</Paragraphs>
  <Slides>48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48</vt:i4>
      </vt:variant>
    </vt:vector>
  </HeadingPairs>
  <TitlesOfParts>
    <vt:vector size="56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Sebastian</cp:lastModifiedBy>
  <cp:revision>233</cp:revision>
  <dcterms:created xsi:type="dcterms:W3CDTF">2021-04-29T18:58:34Z</dcterms:created>
  <dcterms:modified xsi:type="dcterms:W3CDTF">2023-07-19T13:25:16Z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